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2" r:id="rId3"/>
    <p:sldId id="276" r:id="rId4"/>
    <p:sldId id="263" r:id="rId5"/>
    <p:sldId id="264" r:id="rId6"/>
    <p:sldId id="268" r:id="rId7"/>
    <p:sldId id="265" r:id="rId8"/>
    <p:sldId id="266" r:id="rId9"/>
    <p:sldId id="267" r:id="rId10"/>
    <p:sldId id="269" r:id="rId11"/>
    <p:sldId id="258" r:id="rId12"/>
    <p:sldId id="261" r:id="rId13"/>
    <p:sldId id="273" r:id="rId14"/>
    <p:sldId id="274" r:id="rId15"/>
    <p:sldId id="260" r:id="rId16"/>
    <p:sldId id="257" r:id="rId17"/>
    <p:sldId id="270" r:id="rId18"/>
    <p:sldId id="271" r:id="rId19"/>
    <p:sldId id="272" r:id="rId20"/>
    <p:sldId id="275"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C4858A-152E-46FC-BEDA-6BC762B8C33F}" v="5" dt="2023-09-22T12:42:56.44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3" autoAdjust="0"/>
    <p:restoredTop sz="94660"/>
  </p:normalViewPr>
  <p:slideViewPr>
    <p:cSldViewPr snapToGrid="0">
      <p:cViewPr varScale="1">
        <p:scale>
          <a:sx n="107" d="100"/>
          <a:sy n="107" d="100"/>
        </p:scale>
        <p:origin x="84" y="2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ke" userId="14e88808f349dcc7" providerId="LiveId" clId="{18C4858A-152E-46FC-BEDA-6BC762B8C33F}"/>
    <pc:docChg chg="undo custSel addSld delSld modSld sldOrd modShowInfo">
      <pc:chgData name="Mike" userId="14e88808f349dcc7" providerId="LiveId" clId="{18C4858A-152E-46FC-BEDA-6BC762B8C33F}" dt="2023-09-22T12:42:56.436" v="5036"/>
      <pc:docMkLst>
        <pc:docMk/>
      </pc:docMkLst>
      <pc:sldChg chg="modSp mod modTransition">
        <pc:chgData name="Mike" userId="14e88808f349dcc7" providerId="LiveId" clId="{18C4858A-152E-46FC-BEDA-6BC762B8C33F}" dt="2023-09-22T12:42:56.436" v="5036"/>
        <pc:sldMkLst>
          <pc:docMk/>
          <pc:sldMk cId="1353878172" sldId="256"/>
        </pc:sldMkLst>
        <pc:spChg chg="mod">
          <ac:chgData name="Mike" userId="14e88808f349dcc7" providerId="LiveId" clId="{18C4858A-152E-46FC-BEDA-6BC762B8C33F}" dt="2023-09-22T07:49:59.403" v="4016" actId="20577"/>
          <ac:spMkLst>
            <pc:docMk/>
            <pc:sldMk cId="1353878172" sldId="256"/>
            <ac:spMk id="2" creationId="{60FCD0A0-47B5-C358-FEA9-96F2B05BE178}"/>
          </ac:spMkLst>
        </pc:spChg>
        <pc:spChg chg="mod">
          <ac:chgData name="Mike" userId="14e88808f349dcc7" providerId="LiveId" clId="{18C4858A-152E-46FC-BEDA-6BC762B8C33F}" dt="2023-09-22T06:03:41.970" v="3129" actId="20577"/>
          <ac:spMkLst>
            <pc:docMk/>
            <pc:sldMk cId="1353878172" sldId="256"/>
            <ac:spMk id="3" creationId="{BDB6BC5C-0906-113C-C05E-DE31BB2A1204}"/>
          </ac:spMkLst>
        </pc:spChg>
      </pc:sldChg>
      <pc:sldChg chg="addSp delSp mod modTransition">
        <pc:chgData name="Mike" userId="14e88808f349dcc7" providerId="LiveId" clId="{18C4858A-152E-46FC-BEDA-6BC762B8C33F}" dt="2023-09-22T12:42:56.436" v="5036"/>
        <pc:sldMkLst>
          <pc:docMk/>
          <pc:sldMk cId="1444886365" sldId="257"/>
        </pc:sldMkLst>
        <pc:picChg chg="del">
          <ac:chgData name="Mike" userId="14e88808f349dcc7" providerId="LiveId" clId="{18C4858A-152E-46FC-BEDA-6BC762B8C33F}" dt="2023-09-22T04:18:00.119" v="2579" actId="478"/>
          <ac:picMkLst>
            <pc:docMk/>
            <pc:sldMk cId="1444886365" sldId="257"/>
            <ac:picMk id="3" creationId="{811D85FA-BCF8-3C4F-8CC7-61A751F88E4C}"/>
          </ac:picMkLst>
        </pc:picChg>
        <pc:picChg chg="add del">
          <ac:chgData name="Mike" userId="14e88808f349dcc7" providerId="LiveId" clId="{18C4858A-152E-46FC-BEDA-6BC762B8C33F}" dt="2023-09-22T04:52:45.297" v="2611" actId="478"/>
          <ac:picMkLst>
            <pc:docMk/>
            <pc:sldMk cId="1444886365" sldId="257"/>
            <ac:picMk id="5" creationId="{75A1806D-8501-25E3-66AC-7C7ED95DAA41}"/>
          </ac:picMkLst>
        </pc:picChg>
        <pc:picChg chg="add">
          <ac:chgData name="Mike" userId="14e88808f349dcc7" providerId="LiveId" clId="{18C4858A-152E-46FC-BEDA-6BC762B8C33F}" dt="2023-09-22T04:52:45.698" v="2612" actId="22"/>
          <ac:picMkLst>
            <pc:docMk/>
            <pc:sldMk cId="1444886365" sldId="257"/>
            <ac:picMk id="7" creationId="{8B1F2433-4670-7C95-B8D8-04989F455DC9}"/>
          </ac:picMkLst>
        </pc:picChg>
      </pc:sldChg>
      <pc:sldChg chg="addSp delSp mod ord modTransition">
        <pc:chgData name="Mike" userId="14e88808f349dcc7" providerId="LiveId" clId="{18C4858A-152E-46FC-BEDA-6BC762B8C33F}" dt="2023-09-22T12:42:56.436" v="5036"/>
        <pc:sldMkLst>
          <pc:docMk/>
          <pc:sldMk cId="1003243019" sldId="258"/>
        </pc:sldMkLst>
        <pc:picChg chg="del">
          <ac:chgData name="Mike" userId="14e88808f349dcc7" providerId="LiveId" clId="{18C4858A-152E-46FC-BEDA-6BC762B8C33F}" dt="2023-09-22T12:19:40.856" v="4102" actId="478"/>
          <ac:picMkLst>
            <pc:docMk/>
            <pc:sldMk cId="1003243019" sldId="258"/>
            <ac:picMk id="3" creationId="{3C94D3F2-1365-0138-2BA5-CCA61CDA9388}"/>
          </ac:picMkLst>
        </pc:picChg>
        <pc:picChg chg="add">
          <ac:chgData name="Mike" userId="14e88808f349dcc7" providerId="LiveId" clId="{18C4858A-152E-46FC-BEDA-6BC762B8C33F}" dt="2023-09-22T12:19:41.224" v="4103" actId="22"/>
          <ac:picMkLst>
            <pc:docMk/>
            <pc:sldMk cId="1003243019" sldId="258"/>
            <ac:picMk id="4" creationId="{C3B403D9-0838-D1FC-2515-7FF838A19AAB}"/>
          </ac:picMkLst>
        </pc:picChg>
      </pc:sldChg>
      <pc:sldChg chg="del">
        <pc:chgData name="Mike" userId="14e88808f349dcc7" providerId="LiveId" clId="{18C4858A-152E-46FC-BEDA-6BC762B8C33F}" dt="2023-09-22T04:50:14.431" v="2606" actId="47"/>
        <pc:sldMkLst>
          <pc:docMk/>
          <pc:sldMk cId="2519482550" sldId="259"/>
        </pc:sldMkLst>
      </pc:sldChg>
      <pc:sldChg chg="addSp delSp mod modTransition">
        <pc:chgData name="Mike" userId="14e88808f349dcc7" providerId="LiveId" clId="{18C4858A-152E-46FC-BEDA-6BC762B8C33F}" dt="2023-09-22T12:42:56.436" v="5036"/>
        <pc:sldMkLst>
          <pc:docMk/>
          <pc:sldMk cId="3959466829" sldId="260"/>
        </pc:sldMkLst>
        <pc:picChg chg="del">
          <ac:chgData name="Mike" userId="14e88808f349dcc7" providerId="LiveId" clId="{18C4858A-152E-46FC-BEDA-6BC762B8C33F}" dt="2023-09-22T04:27:55.163" v="2582" actId="478"/>
          <ac:picMkLst>
            <pc:docMk/>
            <pc:sldMk cId="3959466829" sldId="260"/>
            <ac:picMk id="3" creationId="{F8A8E3B0-D83C-4C20-F426-B7BE0274FBA1}"/>
          </ac:picMkLst>
        </pc:picChg>
        <pc:picChg chg="add">
          <ac:chgData name="Mike" userId="14e88808f349dcc7" providerId="LiveId" clId="{18C4858A-152E-46FC-BEDA-6BC762B8C33F}" dt="2023-09-22T04:27:55.671" v="2583" actId="22"/>
          <ac:picMkLst>
            <pc:docMk/>
            <pc:sldMk cId="3959466829" sldId="260"/>
            <ac:picMk id="5" creationId="{DEE5C7A9-049B-5099-55B5-E85E301A827B}"/>
          </ac:picMkLst>
        </pc:picChg>
      </pc:sldChg>
      <pc:sldChg chg="modTransition">
        <pc:chgData name="Mike" userId="14e88808f349dcc7" providerId="LiveId" clId="{18C4858A-152E-46FC-BEDA-6BC762B8C33F}" dt="2023-09-22T12:42:56.436" v="5036"/>
        <pc:sldMkLst>
          <pc:docMk/>
          <pc:sldMk cId="220441670" sldId="261"/>
        </pc:sldMkLst>
      </pc:sldChg>
      <pc:sldChg chg="modSp mod ord modTransition">
        <pc:chgData name="Mike" userId="14e88808f349dcc7" providerId="LiveId" clId="{18C4858A-152E-46FC-BEDA-6BC762B8C33F}" dt="2023-09-22T12:42:56.436" v="5036"/>
        <pc:sldMkLst>
          <pc:docMk/>
          <pc:sldMk cId="1615818452" sldId="262"/>
        </pc:sldMkLst>
        <pc:spChg chg="mod">
          <ac:chgData name="Mike" userId="14e88808f349dcc7" providerId="LiveId" clId="{18C4858A-152E-46FC-BEDA-6BC762B8C33F}" dt="2023-09-21T13:56:06.944" v="8" actId="20577"/>
          <ac:spMkLst>
            <pc:docMk/>
            <pc:sldMk cId="1615818452" sldId="262"/>
            <ac:spMk id="2" creationId="{508690B2-061D-8960-E01E-05B3D3C449DE}"/>
          </ac:spMkLst>
        </pc:spChg>
        <pc:spChg chg="mod">
          <ac:chgData name="Mike" userId="14e88808f349dcc7" providerId="LiveId" clId="{18C4858A-152E-46FC-BEDA-6BC762B8C33F}" dt="2023-09-22T08:39:21.618" v="4101" actId="20577"/>
          <ac:spMkLst>
            <pc:docMk/>
            <pc:sldMk cId="1615818452" sldId="262"/>
            <ac:spMk id="3" creationId="{DA6AAE4A-73E7-B823-3C64-706F10235A5C}"/>
          </ac:spMkLst>
        </pc:spChg>
      </pc:sldChg>
      <pc:sldChg chg="modSp new mod ord modTransition">
        <pc:chgData name="Mike" userId="14e88808f349dcc7" providerId="LiveId" clId="{18C4858A-152E-46FC-BEDA-6BC762B8C33F}" dt="2023-09-22T12:42:56.436" v="5036"/>
        <pc:sldMkLst>
          <pc:docMk/>
          <pc:sldMk cId="1880187965" sldId="263"/>
        </pc:sldMkLst>
        <pc:spChg chg="mod">
          <ac:chgData name="Mike" userId="14e88808f349dcc7" providerId="LiveId" clId="{18C4858A-152E-46FC-BEDA-6BC762B8C33F}" dt="2023-09-22T08:35:28.401" v="4081" actId="20577"/>
          <ac:spMkLst>
            <pc:docMk/>
            <pc:sldMk cId="1880187965" sldId="263"/>
            <ac:spMk id="2" creationId="{9E5C2078-3BD5-747E-0CD2-A5ED8CE0DCAB}"/>
          </ac:spMkLst>
        </pc:spChg>
        <pc:spChg chg="mod">
          <ac:chgData name="Mike" userId="14e88808f349dcc7" providerId="LiveId" clId="{18C4858A-152E-46FC-BEDA-6BC762B8C33F}" dt="2023-09-22T08:35:44.817" v="4097" actId="20577"/>
          <ac:spMkLst>
            <pc:docMk/>
            <pc:sldMk cId="1880187965" sldId="263"/>
            <ac:spMk id="3" creationId="{295D2535-789A-40D6-3F58-ABDDF3F27634}"/>
          </ac:spMkLst>
        </pc:spChg>
      </pc:sldChg>
      <pc:sldChg chg="modSp new mod modTransition">
        <pc:chgData name="Mike" userId="14e88808f349dcc7" providerId="LiveId" clId="{18C4858A-152E-46FC-BEDA-6BC762B8C33F}" dt="2023-09-22T12:42:56.436" v="5036"/>
        <pc:sldMkLst>
          <pc:docMk/>
          <pc:sldMk cId="1844765846" sldId="264"/>
        </pc:sldMkLst>
        <pc:spChg chg="mod">
          <ac:chgData name="Mike" userId="14e88808f349dcc7" providerId="LiveId" clId="{18C4858A-152E-46FC-BEDA-6BC762B8C33F}" dt="2023-09-22T07:59:20.840" v="4035" actId="20577"/>
          <ac:spMkLst>
            <pc:docMk/>
            <pc:sldMk cId="1844765846" sldId="264"/>
            <ac:spMk id="2" creationId="{926838D3-8E3B-2A1B-727E-323D32A09F88}"/>
          </ac:spMkLst>
        </pc:spChg>
        <pc:spChg chg="mod">
          <ac:chgData name="Mike" userId="14e88808f349dcc7" providerId="LiveId" clId="{18C4858A-152E-46FC-BEDA-6BC762B8C33F}" dt="2023-09-22T07:59:49.207" v="4072" actId="20577"/>
          <ac:spMkLst>
            <pc:docMk/>
            <pc:sldMk cId="1844765846" sldId="264"/>
            <ac:spMk id="3" creationId="{11C34F16-4E02-54DA-5927-4FD57239B11E}"/>
          </ac:spMkLst>
        </pc:spChg>
      </pc:sldChg>
      <pc:sldChg chg="addSp delSp modSp new mod modTransition">
        <pc:chgData name="Mike" userId="14e88808f349dcc7" providerId="LiveId" clId="{18C4858A-152E-46FC-BEDA-6BC762B8C33F}" dt="2023-09-22T12:42:56.436" v="5036"/>
        <pc:sldMkLst>
          <pc:docMk/>
          <pc:sldMk cId="2572368944" sldId="265"/>
        </pc:sldMkLst>
        <pc:spChg chg="add del mod">
          <ac:chgData name="Mike" userId="14e88808f349dcc7" providerId="LiveId" clId="{18C4858A-152E-46FC-BEDA-6BC762B8C33F}" dt="2023-09-21T14:16:16.149" v="1420" actId="478"/>
          <ac:spMkLst>
            <pc:docMk/>
            <pc:sldMk cId="2572368944" sldId="265"/>
            <ac:spMk id="2" creationId="{BC8760D1-FF38-4E23-7F14-26148262BA6E}"/>
          </ac:spMkLst>
        </pc:spChg>
        <pc:spChg chg="add mod">
          <ac:chgData name="Mike" userId="14e88808f349dcc7" providerId="LiveId" clId="{18C4858A-152E-46FC-BEDA-6BC762B8C33F}" dt="2023-09-22T04:32:22.900" v="2593" actId="207"/>
          <ac:spMkLst>
            <pc:docMk/>
            <pc:sldMk cId="2572368944" sldId="265"/>
            <ac:spMk id="4" creationId="{EA87F4B9-057C-9958-758D-93A0C8506219}"/>
          </ac:spMkLst>
        </pc:spChg>
      </pc:sldChg>
      <pc:sldChg chg="addSp modSp new mod modTransition">
        <pc:chgData name="Mike" userId="14e88808f349dcc7" providerId="LiveId" clId="{18C4858A-152E-46FC-BEDA-6BC762B8C33F}" dt="2023-09-22T12:42:56.436" v="5036"/>
        <pc:sldMkLst>
          <pc:docMk/>
          <pc:sldMk cId="2034079734" sldId="266"/>
        </pc:sldMkLst>
        <pc:spChg chg="add mod">
          <ac:chgData name="Mike" userId="14e88808f349dcc7" providerId="LiveId" clId="{18C4858A-152E-46FC-BEDA-6BC762B8C33F}" dt="2023-09-22T04:32:29.238" v="2594" actId="207"/>
          <ac:spMkLst>
            <pc:docMk/>
            <pc:sldMk cId="2034079734" sldId="266"/>
            <ac:spMk id="3" creationId="{8C77AA06-AF7E-AD5A-8065-EF771C9A50F8}"/>
          </ac:spMkLst>
        </pc:spChg>
      </pc:sldChg>
      <pc:sldChg chg="modSp new mod modTransition">
        <pc:chgData name="Mike" userId="14e88808f349dcc7" providerId="LiveId" clId="{18C4858A-152E-46FC-BEDA-6BC762B8C33F}" dt="2023-09-22T12:42:56.436" v="5036"/>
        <pc:sldMkLst>
          <pc:docMk/>
          <pc:sldMk cId="3275639366" sldId="267"/>
        </pc:sldMkLst>
        <pc:spChg chg="mod">
          <ac:chgData name="Mike" userId="14e88808f349dcc7" providerId="LiveId" clId="{18C4858A-152E-46FC-BEDA-6BC762B8C33F}" dt="2023-09-21T14:18:22.777" v="1433" actId="20577"/>
          <ac:spMkLst>
            <pc:docMk/>
            <pc:sldMk cId="3275639366" sldId="267"/>
            <ac:spMk id="2" creationId="{E1D879CB-B9E5-6393-2787-98E599D4DE15}"/>
          </ac:spMkLst>
        </pc:spChg>
        <pc:spChg chg="mod">
          <ac:chgData name="Mike" userId="14e88808f349dcc7" providerId="LiveId" clId="{18C4858A-152E-46FC-BEDA-6BC762B8C33F}" dt="2023-09-22T12:24:35.003" v="4169" actId="20577"/>
          <ac:spMkLst>
            <pc:docMk/>
            <pc:sldMk cId="3275639366" sldId="267"/>
            <ac:spMk id="3" creationId="{FE72B197-AB51-BD77-91A1-7C7E118BD242}"/>
          </ac:spMkLst>
        </pc:spChg>
      </pc:sldChg>
      <pc:sldChg chg="modSp new mod modTransition">
        <pc:chgData name="Mike" userId="14e88808f349dcc7" providerId="LiveId" clId="{18C4858A-152E-46FC-BEDA-6BC762B8C33F}" dt="2023-09-22T12:42:56.436" v="5036"/>
        <pc:sldMkLst>
          <pc:docMk/>
          <pc:sldMk cId="559141559" sldId="268"/>
        </pc:sldMkLst>
        <pc:spChg chg="mod">
          <ac:chgData name="Mike" userId="14e88808f349dcc7" providerId="LiveId" clId="{18C4858A-152E-46FC-BEDA-6BC762B8C33F}" dt="2023-09-22T03:17:37.352" v="2569" actId="20577"/>
          <ac:spMkLst>
            <pc:docMk/>
            <pc:sldMk cId="559141559" sldId="268"/>
            <ac:spMk id="2" creationId="{786E48D1-A429-E8C2-9C92-4E6F3C4FCEA3}"/>
          </ac:spMkLst>
        </pc:spChg>
        <pc:spChg chg="mod">
          <ac:chgData name="Mike" userId="14e88808f349dcc7" providerId="LiveId" clId="{18C4858A-152E-46FC-BEDA-6BC762B8C33F}" dt="2023-09-22T03:16:59.789" v="2520" actId="20577"/>
          <ac:spMkLst>
            <pc:docMk/>
            <pc:sldMk cId="559141559" sldId="268"/>
            <ac:spMk id="3" creationId="{7943BB7C-E4E3-89E4-D730-C8924DE4E160}"/>
          </ac:spMkLst>
        </pc:spChg>
      </pc:sldChg>
      <pc:sldChg chg="addSp new mod modTransition">
        <pc:chgData name="Mike" userId="14e88808f349dcc7" providerId="LiveId" clId="{18C4858A-152E-46FC-BEDA-6BC762B8C33F}" dt="2023-09-22T12:42:56.436" v="5036"/>
        <pc:sldMkLst>
          <pc:docMk/>
          <pc:sldMk cId="3575762230" sldId="269"/>
        </pc:sldMkLst>
        <pc:picChg chg="add">
          <ac:chgData name="Mike" userId="14e88808f349dcc7" providerId="LiveId" clId="{18C4858A-152E-46FC-BEDA-6BC762B8C33F}" dt="2023-09-22T03:46:21.117" v="2573" actId="22"/>
          <ac:picMkLst>
            <pc:docMk/>
            <pc:sldMk cId="3575762230" sldId="269"/>
            <ac:picMk id="3" creationId="{CC39C235-97E1-8D3E-54E3-669760AEF35E}"/>
          </ac:picMkLst>
        </pc:picChg>
      </pc:sldChg>
      <pc:sldChg chg="addSp delSp new mod modTransition">
        <pc:chgData name="Mike" userId="14e88808f349dcc7" providerId="LiveId" clId="{18C4858A-152E-46FC-BEDA-6BC762B8C33F}" dt="2023-09-22T12:42:56.436" v="5036"/>
        <pc:sldMkLst>
          <pc:docMk/>
          <pc:sldMk cId="263314058" sldId="270"/>
        </pc:sldMkLst>
        <pc:picChg chg="add del">
          <ac:chgData name="Mike" userId="14e88808f349dcc7" providerId="LiveId" clId="{18C4858A-152E-46FC-BEDA-6BC762B8C33F}" dt="2023-09-22T06:06:23" v="3130" actId="478"/>
          <ac:picMkLst>
            <pc:docMk/>
            <pc:sldMk cId="263314058" sldId="270"/>
            <ac:picMk id="3" creationId="{38CDF7B5-04AC-69AB-28EB-9DFFF647DFAB}"/>
          </ac:picMkLst>
        </pc:picChg>
        <pc:picChg chg="add">
          <ac:chgData name="Mike" userId="14e88808f349dcc7" providerId="LiveId" clId="{18C4858A-152E-46FC-BEDA-6BC762B8C33F}" dt="2023-09-22T06:06:23.701" v="3131" actId="22"/>
          <ac:picMkLst>
            <pc:docMk/>
            <pc:sldMk cId="263314058" sldId="270"/>
            <ac:picMk id="5" creationId="{0407E4E0-9DCA-4D1C-68F6-C8DF69563DC7}"/>
          </ac:picMkLst>
        </pc:picChg>
      </pc:sldChg>
      <pc:sldChg chg="addSp delSp modSp new mod modTransition">
        <pc:chgData name="Mike" userId="14e88808f349dcc7" providerId="LiveId" clId="{18C4858A-152E-46FC-BEDA-6BC762B8C33F}" dt="2023-09-22T12:42:56.436" v="5036"/>
        <pc:sldMkLst>
          <pc:docMk/>
          <pc:sldMk cId="1205311327" sldId="271"/>
        </pc:sldMkLst>
        <pc:picChg chg="add del">
          <ac:chgData name="Mike" userId="14e88808f349dcc7" providerId="LiveId" clId="{18C4858A-152E-46FC-BEDA-6BC762B8C33F}" dt="2023-09-22T05:02:11.803" v="2615" actId="478"/>
          <ac:picMkLst>
            <pc:docMk/>
            <pc:sldMk cId="1205311327" sldId="271"/>
            <ac:picMk id="3" creationId="{7D2BAA0D-16BC-A0B4-07B9-C767E2448001}"/>
          </ac:picMkLst>
        </pc:picChg>
        <pc:picChg chg="add mod">
          <ac:chgData name="Mike" userId="14e88808f349dcc7" providerId="LiveId" clId="{18C4858A-152E-46FC-BEDA-6BC762B8C33F}" dt="2023-09-22T06:29:53.655" v="3997" actId="1076"/>
          <ac:picMkLst>
            <pc:docMk/>
            <pc:sldMk cId="1205311327" sldId="271"/>
            <ac:picMk id="5" creationId="{806CD81B-A032-B586-7679-DA91DEC47D8E}"/>
          </ac:picMkLst>
        </pc:picChg>
      </pc:sldChg>
      <pc:sldChg chg="addSp delSp new mod modTransition">
        <pc:chgData name="Mike" userId="14e88808f349dcc7" providerId="LiveId" clId="{18C4858A-152E-46FC-BEDA-6BC762B8C33F}" dt="2023-09-22T12:42:56.436" v="5036"/>
        <pc:sldMkLst>
          <pc:docMk/>
          <pc:sldMk cId="279153179" sldId="272"/>
        </pc:sldMkLst>
        <pc:picChg chg="add del">
          <ac:chgData name="Mike" userId="14e88808f349dcc7" providerId="LiveId" clId="{18C4858A-152E-46FC-BEDA-6BC762B8C33F}" dt="2023-09-22T04:54:54.433" v="2613" actId="478"/>
          <ac:picMkLst>
            <pc:docMk/>
            <pc:sldMk cId="279153179" sldId="272"/>
            <ac:picMk id="3" creationId="{A998AD03-C891-FF14-E4D7-53C35BD16AEB}"/>
          </ac:picMkLst>
        </pc:picChg>
        <pc:picChg chg="add">
          <ac:chgData name="Mike" userId="14e88808f349dcc7" providerId="LiveId" clId="{18C4858A-152E-46FC-BEDA-6BC762B8C33F}" dt="2023-09-22T04:54:54.945" v="2614" actId="22"/>
          <ac:picMkLst>
            <pc:docMk/>
            <pc:sldMk cId="279153179" sldId="272"/>
            <ac:picMk id="5" creationId="{7377E81F-EFC7-1E11-59BD-70AB3D33BFE8}"/>
          </ac:picMkLst>
        </pc:picChg>
      </pc:sldChg>
      <pc:sldChg chg="addSp delSp modSp new mod modTransition setBg">
        <pc:chgData name="Mike" userId="14e88808f349dcc7" providerId="LiveId" clId="{18C4858A-152E-46FC-BEDA-6BC762B8C33F}" dt="2023-09-22T12:42:56.436" v="5036"/>
        <pc:sldMkLst>
          <pc:docMk/>
          <pc:sldMk cId="1309100382" sldId="273"/>
        </pc:sldMkLst>
        <pc:spChg chg="add del">
          <ac:chgData name="Mike" userId="14e88808f349dcc7" providerId="LiveId" clId="{18C4858A-152E-46FC-BEDA-6BC762B8C33F}" dt="2023-09-22T04:42:07.217" v="2605" actId="26606"/>
          <ac:spMkLst>
            <pc:docMk/>
            <pc:sldMk cId="1309100382" sldId="273"/>
            <ac:spMk id="19" creationId="{56827C3C-D52F-46CE-A441-3CD6A1A6A0A2}"/>
          </ac:spMkLst>
        </pc:spChg>
        <pc:spChg chg="add del">
          <ac:chgData name="Mike" userId="14e88808f349dcc7" providerId="LiveId" clId="{18C4858A-152E-46FC-BEDA-6BC762B8C33F}" dt="2023-09-22T04:42:07.217" v="2605" actId="26606"/>
          <ac:spMkLst>
            <pc:docMk/>
            <pc:sldMk cId="1309100382" sldId="273"/>
            <ac:spMk id="21" creationId="{F52A8B51-0A89-497B-B882-6658E029A3F9}"/>
          </ac:spMkLst>
        </pc:spChg>
        <pc:spChg chg="add del">
          <ac:chgData name="Mike" userId="14e88808f349dcc7" providerId="LiveId" clId="{18C4858A-152E-46FC-BEDA-6BC762B8C33F}" dt="2023-09-22T04:42:07.217" v="2605" actId="26606"/>
          <ac:spMkLst>
            <pc:docMk/>
            <pc:sldMk cId="1309100382" sldId="273"/>
            <ac:spMk id="23" creationId="{EB1CEFBF-6F09-4052-862B-E219DA15757E}"/>
          </ac:spMkLst>
        </pc:spChg>
        <pc:spChg chg="add del">
          <ac:chgData name="Mike" userId="14e88808f349dcc7" providerId="LiveId" clId="{18C4858A-152E-46FC-BEDA-6BC762B8C33F}" dt="2023-09-22T04:42:07.217" v="2605" actId="26606"/>
          <ac:spMkLst>
            <pc:docMk/>
            <pc:sldMk cId="1309100382" sldId="273"/>
            <ac:spMk id="25" creationId="{BCB5D417-2A71-445D-B4C7-9E814D633D33}"/>
          </ac:spMkLst>
        </pc:spChg>
        <pc:spChg chg="add del">
          <ac:chgData name="Mike" userId="14e88808f349dcc7" providerId="LiveId" clId="{18C4858A-152E-46FC-BEDA-6BC762B8C33F}" dt="2023-09-22T04:42:07.213" v="2604" actId="26606"/>
          <ac:spMkLst>
            <pc:docMk/>
            <pc:sldMk cId="1309100382" sldId="273"/>
            <ac:spMk id="30" creationId="{BFDC535F-AC0A-417D-96AB-6706BECACD95}"/>
          </ac:spMkLst>
        </pc:spChg>
        <pc:spChg chg="add del">
          <ac:chgData name="Mike" userId="14e88808f349dcc7" providerId="LiveId" clId="{18C4858A-152E-46FC-BEDA-6BC762B8C33F}" dt="2023-09-22T04:42:07.213" v="2604" actId="26606"/>
          <ac:spMkLst>
            <pc:docMk/>
            <pc:sldMk cId="1309100382" sldId="273"/>
            <ac:spMk id="32" creationId="{97AAAF8E-31DB-4148-8FCA-4D8233D691C6}"/>
          </ac:spMkLst>
        </pc:spChg>
        <pc:spChg chg="add del">
          <ac:chgData name="Mike" userId="14e88808f349dcc7" providerId="LiveId" clId="{18C4858A-152E-46FC-BEDA-6BC762B8C33F}" dt="2023-09-22T04:42:07.213" v="2604" actId="26606"/>
          <ac:spMkLst>
            <pc:docMk/>
            <pc:sldMk cId="1309100382" sldId="273"/>
            <ac:spMk id="34" creationId="{AA274328-4774-4DF9-BA53-452565122FBB}"/>
          </ac:spMkLst>
        </pc:spChg>
        <pc:spChg chg="add del">
          <ac:chgData name="Mike" userId="14e88808f349dcc7" providerId="LiveId" clId="{18C4858A-152E-46FC-BEDA-6BC762B8C33F}" dt="2023-09-22T04:42:07.213" v="2604" actId="26606"/>
          <ac:spMkLst>
            <pc:docMk/>
            <pc:sldMk cId="1309100382" sldId="273"/>
            <ac:spMk id="36" creationId="{01C7B46D-2FEF-4FAA-915B-8B21A66BB647}"/>
          </ac:spMkLst>
        </pc:spChg>
        <pc:picChg chg="add mod">
          <ac:chgData name="Mike" userId="14e88808f349dcc7" providerId="LiveId" clId="{18C4858A-152E-46FC-BEDA-6BC762B8C33F}" dt="2023-09-22T04:42:07.217" v="2605" actId="26606"/>
          <ac:picMkLst>
            <pc:docMk/>
            <pc:sldMk cId="1309100382" sldId="273"/>
            <ac:picMk id="3" creationId="{1391551A-8F69-B33F-F3CD-61602A6245FD}"/>
          </ac:picMkLst>
        </pc:picChg>
        <pc:picChg chg="add mod ord">
          <ac:chgData name="Mike" userId="14e88808f349dcc7" providerId="LiveId" clId="{18C4858A-152E-46FC-BEDA-6BC762B8C33F}" dt="2023-09-22T04:42:07.217" v="2605" actId="26606"/>
          <ac:picMkLst>
            <pc:docMk/>
            <pc:sldMk cId="1309100382" sldId="273"/>
            <ac:picMk id="5" creationId="{093920CE-1DF8-F8A9-2347-4D9512E3BF0E}"/>
          </ac:picMkLst>
        </pc:picChg>
        <pc:picChg chg="add mod ord">
          <ac:chgData name="Mike" userId="14e88808f349dcc7" providerId="LiveId" clId="{18C4858A-152E-46FC-BEDA-6BC762B8C33F}" dt="2023-09-22T04:42:07.217" v="2605" actId="26606"/>
          <ac:picMkLst>
            <pc:docMk/>
            <pc:sldMk cId="1309100382" sldId="273"/>
            <ac:picMk id="7" creationId="{C8780765-0B4D-F20C-46E8-CD59EF4ECD83}"/>
          </ac:picMkLst>
        </pc:picChg>
        <pc:picChg chg="add del">
          <ac:chgData name="Mike" userId="14e88808f349dcc7" providerId="LiveId" clId="{18C4858A-152E-46FC-BEDA-6BC762B8C33F}" dt="2023-09-22T04:50:19.304" v="2608" actId="21"/>
          <ac:picMkLst>
            <pc:docMk/>
            <pc:sldMk cId="1309100382" sldId="273"/>
            <ac:picMk id="9" creationId="{FF9B9C24-A023-F0F5-2EA3-4C6E8FB0CDCD}"/>
          </ac:picMkLst>
        </pc:picChg>
        <pc:cxnChg chg="add del">
          <ac:chgData name="Mike" userId="14e88808f349dcc7" providerId="LiveId" clId="{18C4858A-152E-46FC-BEDA-6BC762B8C33F}" dt="2023-09-22T04:31:13.267" v="2590" actId="26606"/>
          <ac:cxnSpMkLst>
            <pc:docMk/>
            <pc:sldMk cId="1309100382" sldId="273"/>
            <ac:cxnSpMk id="12" creationId="{DCD67800-37AC-4E14-89B0-F79DCB3FB86D}"/>
          </ac:cxnSpMkLst>
        </pc:cxnChg>
        <pc:cxnChg chg="add del">
          <ac:chgData name="Mike" userId="14e88808f349dcc7" providerId="LiveId" clId="{18C4858A-152E-46FC-BEDA-6BC762B8C33F}" dt="2023-09-22T04:31:13.267" v="2590" actId="26606"/>
          <ac:cxnSpMkLst>
            <pc:docMk/>
            <pc:sldMk cId="1309100382" sldId="273"/>
            <ac:cxnSpMk id="14" creationId="{20F1788F-A5AE-4188-8274-F7F2E3833ECD}"/>
          </ac:cxnSpMkLst>
        </pc:cxnChg>
        <pc:cxnChg chg="add">
          <ac:chgData name="Mike" userId="14e88808f349dcc7" providerId="LiveId" clId="{18C4858A-152E-46FC-BEDA-6BC762B8C33F}" dt="2023-09-22T04:42:07.217" v="2605" actId="26606"/>
          <ac:cxnSpMkLst>
            <pc:docMk/>
            <pc:sldMk cId="1309100382" sldId="273"/>
            <ac:cxnSpMk id="38" creationId="{DCD67800-37AC-4E14-89B0-F79DCB3FB86D}"/>
          </ac:cxnSpMkLst>
        </pc:cxnChg>
        <pc:cxnChg chg="add">
          <ac:chgData name="Mike" userId="14e88808f349dcc7" providerId="LiveId" clId="{18C4858A-152E-46FC-BEDA-6BC762B8C33F}" dt="2023-09-22T04:42:07.217" v="2605" actId="26606"/>
          <ac:cxnSpMkLst>
            <pc:docMk/>
            <pc:sldMk cId="1309100382" sldId="273"/>
            <ac:cxnSpMk id="39" creationId="{20F1788F-A5AE-4188-8274-F7F2E3833ECD}"/>
          </ac:cxnSpMkLst>
        </pc:cxnChg>
      </pc:sldChg>
      <pc:sldChg chg="addSp modSp new modTransition">
        <pc:chgData name="Mike" userId="14e88808f349dcc7" providerId="LiveId" clId="{18C4858A-152E-46FC-BEDA-6BC762B8C33F}" dt="2023-09-22T12:42:56.436" v="5036"/>
        <pc:sldMkLst>
          <pc:docMk/>
          <pc:sldMk cId="4050673668" sldId="274"/>
        </pc:sldMkLst>
        <pc:picChg chg="add mod">
          <ac:chgData name="Mike" userId="14e88808f349dcc7" providerId="LiveId" clId="{18C4858A-152E-46FC-BEDA-6BC762B8C33F}" dt="2023-09-22T04:50:24.841" v="2610"/>
          <ac:picMkLst>
            <pc:docMk/>
            <pc:sldMk cId="4050673668" sldId="274"/>
            <ac:picMk id="2" creationId="{B81567D4-5E8A-1139-DA53-858BF580862F}"/>
          </ac:picMkLst>
        </pc:picChg>
      </pc:sldChg>
      <pc:sldChg chg="modSp new mod modTransition">
        <pc:chgData name="Mike" userId="14e88808f349dcc7" providerId="LiveId" clId="{18C4858A-152E-46FC-BEDA-6BC762B8C33F}" dt="2023-09-22T12:42:56.436" v="5036"/>
        <pc:sldMkLst>
          <pc:docMk/>
          <pc:sldMk cId="3410104012" sldId="275"/>
        </pc:sldMkLst>
        <pc:spChg chg="mod">
          <ac:chgData name="Mike" userId="14e88808f349dcc7" providerId="LiveId" clId="{18C4858A-152E-46FC-BEDA-6BC762B8C33F}" dt="2023-09-22T06:01:39.020" v="2849" actId="20577"/>
          <ac:spMkLst>
            <pc:docMk/>
            <pc:sldMk cId="3410104012" sldId="275"/>
            <ac:spMk id="2" creationId="{39C9C5E4-A7A0-9393-6B4D-5D63837FAFD3}"/>
          </ac:spMkLst>
        </pc:spChg>
        <pc:spChg chg="mod">
          <ac:chgData name="Mike" userId="14e88808f349dcc7" providerId="LiveId" clId="{18C4858A-152E-46FC-BEDA-6BC762B8C33F}" dt="2023-09-22T12:30:53.739" v="4240" actId="6549"/>
          <ac:spMkLst>
            <pc:docMk/>
            <pc:sldMk cId="3410104012" sldId="275"/>
            <ac:spMk id="3" creationId="{BD7D6C78-3001-8BB1-91B6-275767B7BF2B}"/>
          </ac:spMkLst>
        </pc:spChg>
      </pc:sldChg>
      <pc:sldChg chg="modSp new mod modTransition">
        <pc:chgData name="Mike" userId="14e88808f349dcc7" providerId="LiveId" clId="{18C4858A-152E-46FC-BEDA-6BC762B8C33F}" dt="2023-09-22T12:42:56.436" v="5036"/>
        <pc:sldMkLst>
          <pc:docMk/>
          <pc:sldMk cId="276928393" sldId="276"/>
        </pc:sldMkLst>
        <pc:spChg chg="mod">
          <ac:chgData name="Mike" userId="14e88808f349dcc7" providerId="LiveId" clId="{18C4858A-152E-46FC-BEDA-6BC762B8C33F}" dt="2023-09-22T12:33:36.773" v="4253" actId="20577"/>
          <ac:spMkLst>
            <pc:docMk/>
            <pc:sldMk cId="276928393" sldId="276"/>
            <ac:spMk id="2" creationId="{34BDF7EE-15F1-4475-964D-EF8AF9C50B7B}"/>
          </ac:spMkLst>
        </pc:spChg>
        <pc:spChg chg="mod">
          <ac:chgData name="Mike" userId="14e88808f349dcc7" providerId="LiveId" clId="{18C4858A-152E-46FC-BEDA-6BC762B8C33F}" dt="2023-09-22T12:37:16.289" v="5035" actId="20577"/>
          <ac:spMkLst>
            <pc:docMk/>
            <pc:sldMk cId="276928393" sldId="276"/>
            <ac:spMk id="3" creationId="{BEE9A0DE-57B1-7F9A-91BF-A1269EBFB839}"/>
          </ac:spMkLst>
        </pc:spChg>
      </pc:sldChg>
    </pc:docChg>
  </pc:docChgLst>
  <pc:docChgLst>
    <pc:chgData name="Mike Webb" userId="14e88808f349dcc7" providerId="LiveId" clId="{18C4858A-152E-46FC-BEDA-6BC762B8C33F}"/>
    <pc:docChg chg="modSld">
      <pc:chgData name="Mike Webb" userId="14e88808f349dcc7" providerId="LiveId" clId="{18C4858A-152E-46FC-BEDA-6BC762B8C33F}" dt="2023-10-03T16:11:35.505" v="0" actId="15"/>
      <pc:docMkLst>
        <pc:docMk/>
      </pc:docMkLst>
      <pc:sldChg chg="modSp mod">
        <pc:chgData name="Mike Webb" userId="14e88808f349dcc7" providerId="LiveId" clId="{18C4858A-152E-46FC-BEDA-6BC762B8C33F}" dt="2023-10-03T16:11:35.505" v="0" actId="15"/>
        <pc:sldMkLst>
          <pc:docMk/>
          <pc:sldMk cId="2572368944" sldId="265"/>
        </pc:sldMkLst>
        <pc:spChg chg="mod">
          <ac:chgData name="Mike Webb" userId="14e88808f349dcc7" providerId="LiveId" clId="{18C4858A-152E-46FC-BEDA-6BC762B8C33F}" dt="2023-10-03T16:11:35.505" v="0" actId="15"/>
          <ac:spMkLst>
            <pc:docMk/>
            <pc:sldMk cId="2572368944" sldId="265"/>
            <ac:spMk id="4" creationId="{EA87F4B9-057C-9958-758D-93A0C8506219}"/>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22AB9-9ECE-FB0B-C2A6-C5E83F3234A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3F15DD9-FB41-1320-BCD6-2C90E2D9A38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AC567FB-1BFD-5417-2CBC-D7CBE8243B06}"/>
              </a:ext>
            </a:extLst>
          </p:cNvPr>
          <p:cNvSpPr>
            <a:spLocks noGrp="1"/>
          </p:cNvSpPr>
          <p:nvPr>
            <p:ph type="dt" sz="half" idx="10"/>
          </p:nvPr>
        </p:nvSpPr>
        <p:spPr/>
        <p:txBody>
          <a:bodyPr/>
          <a:lstStyle/>
          <a:p>
            <a:fld id="{4CFA08EF-8BC6-43EB-BC20-C1666BF2A00B}" type="datetimeFigureOut">
              <a:rPr lang="en-US" smtClean="0"/>
              <a:t>10/3/2023</a:t>
            </a:fld>
            <a:endParaRPr lang="en-US"/>
          </a:p>
        </p:txBody>
      </p:sp>
      <p:sp>
        <p:nvSpPr>
          <p:cNvPr id="5" name="Footer Placeholder 4">
            <a:extLst>
              <a:ext uri="{FF2B5EF4-FFF2-40B4-BE49-F238E27FC236}">
                <a16:creationId xmlns:a16="http://schemas.microsoft.com/office/drawing/2014/main" id="{3D8A7BD1-BFD9-36A9-5E5B-76DA7EBB80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1C1987-74A8-80F6-1D7E-90A359607F70}"/>
              </a:ext>
            </a:extLst>
          </p:cNvPr>
          <p:cNvSpPr>
            <a:spLocks noGrp="1"/>
          </p:cNvSpPr>
          <p:nvPr>
            <p:ph type="sldNum" sz="quarter" idx="12"/>
          </p:nvPr>
        </p:nvSpPr>
        <p:spPr/>
        <p:txBody>
          <a:bodyPr/>
          <a:lstStyle/>
          <a:p>
            <a:fld id="{EEB5C524-13B2-46B0-93F1-00D16973E117}" type="slidenum">
              <a:rPr lang="en-US" smtClean="0"/>
              <a:t>‹#›</a:t>
            </a:fld>
            <a:endParaRPr lang="en-US"/>
          </a:p>
        </p:txBody>
      </p:sp>
    </p:spTree>
    <p:extLst>
      <p:ext uri="{BB962C8B-B14F-4D97-AF65-F5344CB8AC3E}">
        <p14:creationId xmlns:p14="http://schemas.microsoft.com/office/powerpoint/2010/main" val="39089389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C3896-69E1-9320-5B2F-BB2790B50E3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A666CCF-EE43-98EC-9B11-588EF11293F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10237C-4BAB-0D65-EA28-9ADB96DB4081}"/>
              </a:ext>
            </a:extLst>
          </p:cNvPr>
          <p:cNvSpPr>
            <a:spLocks noGrp="1"/>
          </p:cNvSpPr>
          <p:nvPr>
            <p:ph type="dt" sz="half" idx="10"/>
          </p:nvPr>
        </p:nvSpPr>
        <p:spPr/>
        <p:txBody>
          <a:bodyPr/>
          <a:lstStyle/>
          <a:p>
            <a:fld id="{4CFA08EF-8BC6-43EB-BC20-C1666BF2A00B}" type="datetimeFigureOut">
              <a:rPr lang="en-US" smtClean="0"/>
              <a:t>10/3/2023</a:t>
            </a:fld>
            <a:endParaRPr lang="en-US"/>
          </a:p>
        </p:txBody>
      </p:sp>
      <p:sp>
        <p:nvSpPr>
          <p:cNvPr id="5" name="Footer Placeholder 4">
            <a:extLst>
              <a:ext uri="{FF2B5EF4-FFF2-40B4-BE49-F238E27FC236}">
                <a16:creationId xmlns:a16="http://schemas.microsoft.com/office/drawing/2014/main" id="{99752316-3960-E182-2EF4-2BFFE999C7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A53248-69F8-D5D4-E7AD-F4BE858B6B78}"/>
              </a:ext>
            </a:extLst>
          </p:cNvPr>
          <p:cNvSpPr>
            <a:spLocks noGrp="1"/>
          </p:cNvSpPr>
          <p:nvPr>
            <p:ph type="sldNum" sz="quarter" idx="12"/>
          </p:nvPr>
        </p:nvSpPr>
        <p:spPr/>
        <p:txBody>
          <a:bodyPr/>
          <a:lstStyle/>
          <a:p>
            <a:fld id="{EEB5C524-13B2-46B0-93F1-00D16973E117}" type="slidenum">
              <a:rPr lang="en-US" smtClean="0"/>
              <a:t>‹#›</a:t>
            </a:fld>
            <a:endParaRPr lang="en-US"/>
          </a:p>
        </p:txBody>
      </p:sp>
    </p:spTree>
    <p:extLst>
      <p:ext uri="{BB962C8B-B14F-4D97-AF65-F5344CB8AC3E}">
        <p14:creationId xmlns:p14="http://schemas.microsoft.com/office/powerpoint/2010/main" val="9888079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5D738-D4C4-F29E-B7D3-16A95D2DA29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C59DF32-FEDB-22B5-8A73-4E69CE3FF38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3CDA22E-8D18-F7AA-25B6-5324E3801900}"/>
              </a:ext>
            </a:extLst>
          </p:cNvPr>
          <p:cNvSpPr>
            <a:spLocks noGrp="1"/>
          </p:cNvSpPr>
          <p:nvPr>
            <p:ph type="dt" sz="half" idx="10"/>
          </p:nvPr>
        </p:nvSpPr>
        <p:spPr/>
        <p:txBody>
          <a:bodyPr/>
          <a:lstStyle/>
          <a:p>
            <a:fld id="{4CFA08EF-8BC6-43EB-BC20-C1666BF2A00B}" type="datetimeFigureOut">
              <a:rPr lang="en-US" smtClean="0"/>
              <a:t>10/3/2023</a:t>
            </a:fld>
            <a:endParaRPr lang="en-US"/>
          </a:p>
        </p:txBody>
      </p:sp>
      <p:sp>
        <p:nvSpPr>
          <p:cNvPr id="5" name="Footer Placeholder 4">
            <a:extLst>
              <a:ext uri="{FF2B5EF4-FFF2-40B4-BE49-F238E27FC236}">
                <a16:creationId xmlns:a16="http://schemas.microsoft.com/office/drawing/2014/main" id="{3AC6A752-5C32-95B9-269E-90B8D8D094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9335F9-5735-CB42-EF9B-F4556F922606}"/>
              </a:ext>
            </a:extLst>
          </p:cNvPr>
          <p:cNvSpPr>
            <a:spLocks noGrp="1"/>
          </p:cNvSpPr>
          <p:nvPr>
            <p:ph type="sldNum" sz="quarter" idx="12"/>
          </p:nvPr>
        </p:nvSpPr>
        <p:spPr/>
        <p:txBody>
          <a:bodyPr/>
          <a:lstStyle/>
          <a:p>
            <a:fld id="{EEB5C524-13B2-46B0-93F1-00D16973E117}" type="slidenum">
              <a:rPr lang="en-US" smtClean="0"/>
              <a:t>‹#›</a:t>
            </a:fld>
            <a:endParaRPr lang="en-US"/>
          </a:p>
        </p:txBody>
      </p:sp>
    </p:spTree>
    <p:extLst>
      <p:ext uri="{BB962C8B-B14F-4D97-AF65-F5344CB8AC3E}">
        <p14:creationId xmlns:p14="http://schemas.microsoft.com/office/powerpoint/2010/main" val="14578141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C7215-D2D9-FBE2-81E4-F926C181F54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CD61491-7700-43B5-79EA-83071748C49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4E4DF09-04C8-BCAE-24C6-3CE65CBE4DC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AA09ED7-318B-759A-4147-5B13E9B4B9F4}"/>
              </a:ext>
            </a:extLst>
          </p:cNvPr>
          <p:cNvSpPr>
            <a:spLocks noGrp="1"/>
          </p:cNvSpPr>
          <p:nvPr>
            <p:ph type="dt" sz="half" idx="10"/>
          </p:nvPr>
        </p:nvSpPr>
        <p:spPr/>
        <p:txBody>
          <a:bodyPr/>
          <a:lstStyle/>
          <a:p>
            <a:fld id="{4CFA08EF-8BC6-43EB-BC20-C1666BF2A00B}" type="datetimeFigureOut">
              <a:rPr lang="en-US" smtClean="0"/>
              <a:t>10/3/2023</a:t>
            </a:fld>
            <a:endParaRPr lang="en-US"/>
          </a:p>
        </p:txBody>
      </p:sp>
      <p:sp>
        <p:nvSpPr>
          <p:cNvPr id="6" name="Footer Placeholder 5">
            <a:extLst>
              <a:ext uri="{FF2B5EF4-FFF2-40B4-BE49-F238E27FC236}">
                <a16:creationId xmlns:a16="http://schemas.microsoft.com/office/drawing/2014/main" id="{2CF91D9D-B3D8-52CA-C0C8-CB8E42B727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B399FF-F8FA-AD74-F449-C77CBB6D6F38}"/>
              </a:ext>
            </a:extLst>
          </p:cNvPr>
          <p:cNvSpPr>
            <a:spLocks noGrp="1"/>
          </p:cNvSpPr>
          <p:nvPr>
            <p:ph type="sldNum" sz="quarter" idx="12"/>
          </p:nvPr>
        </p:nvSpPr>
        <p:spPr/>
        <p:txBody>
          <a:bodyPr/>
          <a:lstStyle/>
          <a:p>
            <a:fld id="{EEB5C524-13B2-46B0-93F1-00D16973E117}" type="slidenum">
              <a:rPr lang="en-US" smtClean="0"/>
              <a:t>‹#›</a:t>
            </a:fld>
            <a:endParaRPr lang="en-US"/>
          </a:p>
        </p:txBody>
      </p:sp>
    </p:spTree>
    <p:extLst>
      <p:ext uri="{BB962C8B-B14F-4D97-AF65-F5344CB8AC3E}">
        <p14:creationId xmlns:p14="http://schemas.microsoft.com/office/powerpoint/2010/main" val="13814963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0A17B-1299-E99E-7BF0-D7B5B5E7EEB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7CEAAE3-2969-B2DA-33B3-153654A9B0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0561B53-E2DC-65B5-C2F8-4A71CBE7512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C83D6C6-A3DC-B01C-0A92-6951138C2B4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ABFBB4B-1632-43C4-C731-264E5AA726A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5754FA7-8D89-5ACF-C1CA-FA723A5E1894}"/>
              </a:ext>
            </a:extLst>
          </p:cNvPr>
          <p:cNvSpPr>
            <a:spLocks noGrp="1"/>
          </p:cNvSpPr>
          <p:nvPr>
            <p:ph type="dt" sz="half" idx="10"/>
          </p:nvPr>
        </p:nvSpPr>
        <p:spPr/>
        <p:txBody>
          <a:bodyPr/>
          <a:lstStyle/>
          <a:p>
            <a:fld id="{4CFA08EF-8BC6-43EB-BC20-C1666BF2A00B}" type="datetimeFigureOut">
              <a:rPr lang="en-US" smtClean="0"/>
              <a:t>10/3/2023</a:t>
            </a:fld>
            <a:endParaRPr lang="en-US"/>
          </a:p>
        </p:txBody>
      </p:sp>
      <p:sp>
        <p:nvSpPr>
          <p:cNvPr id="8" name="Footer Placeholder 7">
            <a:extLst>
              <a:ext uri="{FF2B5EF4-FFF2-40B4-BE49-F238E27FC236}">
                <a16:creationId xmlns:a16="http://schemas.microsoft.com/office/drawing/2014/main" id="{5E1AF3AC-BB82-D9FB-FA0D-76B08F331F4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9D0CC51-BD39-FA06-ECC5-7ADFEB53A095}"/>
              </a:ext>
            </a:extLst>
          </p:cNvPr>
          <p:cNvSpPr>
            <a:spLocks noGrp="1"/>
          </p:cNvSpPr>
          <p:nvPr>
            <p:ph type="sldNum" sz="quarter" idx="12"/>
          </p:nvPr>
        </p:nvSpPr>
        <p:spPr/>
        <p:txBody>
          <a:bodyPr/>
          <a:lstStyle/>
          <a:p>
            <a:fld id="{EEB5C524-13B2-46B0-93F1-00D16973E117}" type="slidenum">
              <a:rPr lang="en-US" smtClean="0"/>
              <a:t>‹#›</a:t>
            </a:fld>
            <a:endParaRPr lang="en-US"/>
          </a:p>
        </p:txBody>
      </p:sp>
    </p:spTree>
    <p:extLst>
      <p:ext uri="{BB962C8B-B14F-4D97-AF65-F5344CB8AC3E}">
        <p14:creationId xmlns:p14="http://schemas.microsoft.com/office/powerpoint/2010/main" val="7576277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03EF1-98E1-71E5-D91A-F8BDCDDCAE8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443FA1B-97BA-C28F-290D-31C76423D05F}"/>
              </a:ext>
            </a:extLst>
          </p:cNvPr>
          <p:cNvSpPr>
            <a:spLocks noGrp="1"/>
          </p:cNvSpPr>
          <p:nvPr>
            <p:ph type="dt" sz="half" idx="10"/>
          </p:nvPr>
        </p:nvSpPr>
        <p:spPr/>
        <p:txBody>
          <a:bodyPr/>
          <a:lstStyle/>
          <a:p>
            <a:fld id="{4CFA08EF-8BC6-43EB-BC20-C1666BF2A00B}" type="datetimeFigureOut">
              <a:rPr lang="en-US" smtClean="0"/>
              <a:t>10/3/2023</a:t>
            </a:fld>
            <a:endParaRPr lang="en-US"/>
          </a:p>
        </p:txBody>
      </p:sp>
      <p:sp>
        <p:nvSpPr>
          <p:cNvPr id="4" name="Footer Placeholder 3">
            <a:extLst>
              <a:ext uri="{FF2B5EF4-FFF2-40B4-BE49-F238E27FC236}">
                <a16:creationId xmlns:a16="http://schemas.microsoft.com/office/drawing/2014/main" id="{2BFEE86C-A0E2-192D-D363-4FF54F46E37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969A2B3-379C-37C7-E6E2-685EA00B2891}"/>
              </a:ext>
            </a:extLst>
          </p:cNvPr>
          <p:cNvSpPr>
            <a:spLocks noGrp="1"/>
          </p:cNvSpPr>
          <p:nvPr>
            <p:ph type="sldNum" sz="quarter" idx="12"/>
          </p:nvPr>
        </p:nvSpPr>
        <p:spPr/>
        <p:txBody>
          <a:bodyPr/>
          <a:lstStyle/>
          <a:p>
            <a:fld id="{EEB5C524-13B2-46B0-93F1-00D16973E117}" type="slidenum">
              <a:rPr lang="en-US" smtClean="0"/>
              <a:t>‹#›</a:t>
            </a:fld>
            <a:endParaRPr lang="en-US"/>
          </a:p>
        </p:txBody>
      </p:sp>
    </p:spTree>
    <p:extLst>
      <p:ext uri="{BB962C8B-B14F-4D97-AF65-F5344CB8AC3E}">
        <p14:creationId xmlns:p14="http://schemas.microsoft.com/office/powerpoint/2010/main" val="4284879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4FAB4D7-D8C0-CEFE-C302-D7F1A5B694BB}"/>
              </a:ext>
            </a:extLst>
          </p:cNvPr>
          <p:cNvSpPr>
            <a:spLocks noGrp="1"/>
          </p:cNvSpPr>
          <p:nvPr>
            <p:ph type="dt" sz="half" idx="10"/>
          </p:nvPr>
        </p:nvSpPr>
        <p:spPr/>
        <p:txBody>
          <a:bodyPr/>
          <a:lstStyle/>
          <a:p>
            <a:fld id="{4CFA08EF-8BC6-43EB-BC20-C1666BF2A00B}" type="datetimeFigureOut">
              <a:rPr lang="en-US" smtClean="0"/>
              <a:t>10/3/2023</a:t>
            </a:fld>
            <a:endParaRPr lang="en-US"/>
          </a:p>
        </p:txBody>
      </p:sp>
      <p:sp>
        <p:nvSpPr>
          <p:cNvPr id="3" name="Footer Placeholder 2">
            <a:extLst>
              <a:ext uri="{FF2B5EF4-FFF2-40B4-BE49-F238E27FC236}">
                <a16:creationId xmlns:a16="http://schemas.microsoft.com/office/drawing/2014/main" id="{3D514A0E-0915-7981-44CC-24078C62CF6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5051342-A3DA-17C3-B433-D3025AB0F0CC}"/>
              </a:ext>
            </a:extLst>
          </p:cNvPr>
          <p:cNvSpPr>
            <a:spLocks noGrp="1"/>
          </p:cNvSpPr>
          <p:nvPr>
            <p:ph type="sldNum" sz="quarter" idx="12"/>
          </p:nvPr>
        </p:nvSpPr>
        <p:spPr/>
        <p:txBody>
          <a:bodyPr/>
          <a:lstStyle/>
          <a:p>
            <a:fld id="{EEB5C524-13B2-46B0-93F1-00D16973E117}" type="slidenum">
              <a:rPr lang="en-US" smtClean="0"/>
              <a:t>‹#›</a:t>
            </a:fld>
            <a:endParaRPr lang="en-US"/>
          </a:p>
        </p:txBody>
      </p:sp>
    </p:spTree>
    <p:extLst>
      <p:ext uri="{BB962C8B-B14F-4D97-AF65-F5344CB8AC3E}">
        <p14:creationId xmlns:p14="http://schemas.microsoft.com/office/powerpoint/2010/main" val="1309854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DB950-9187-04C9-5A71-3802367F86C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BCAA651-F8F4-B25F-1492-49E43692FC6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AB274C9-1B05-1511-969A-E1613FE327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DE71DD-CF94-5BD0-6DCD-441BE3ED94AC}"/>
              </a:ext>
            </a:extLst>
          </p:cNvPr>
          <p:cNvSpPr>
            <a:spLocks noGrp="1"/>
          </p:cNvSpPr>
          <p:nvPr>
            <p:ph type="dt" sz="half" idx="10"/>
          </p:nvPr>
        </p:nvSpPr>
        <p:spPr/>
        <p:txBody>
          <a:bodyPr/>
          <a:lstStyle/>
          <a:p>
            <a:fld id="{4CFA08EF-8BC6-43EB-BC20-C1666BF2A00B}" type="datetimeFigureOut">
              <a:rPr lang="en-US" smtClean="0"/>
              <a:t>10/3/2023</a:t>
            </a:fld>
            <a:endParaRPr lang="en-US"/>
          </a:p>
        </p:txBody>
      </p:sp>
      <p:sp>
        <p:nvSpPr>
          <p:cNvPr id="6" name="Footer Placeholder 5">
            <a:extLst>
              <a:ext uri="{FF2B5EF4-FFF2-40B4-BE49-F238E27FC236}">
                <a16:creationId xmlns:a16="http://schemas.microsoft.com/office/drawing/2014/main" id="{58510C33-DCC0-9F24-0C1F-5C6029C3DA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CCD31A-4789-EBAA-6097-1447AB3D34BA}"/>
              </a:ext>
            </a:extLst>
          </p:cNvPr>
          <p:cNvSpPr>
            <a:spLocks noGrp="1"/>
          </p:cNvSpPr>
          <p:nvPr>
            <p:ph type="sldNum" sz="quarter" idx="12"/>
          </p:nvPr>
        </p:nvSpPr>
        <p:spPr/>
        <p:txBody>
          <a:bodyPr/>
          <a:lstStyle/>
          <a:p>
            <a:fld id="{EEB5C524-13B2-46B0-93F1-00D16973E117}" type="slidenum">
              <a:rPr lang="en-US" smtClean="0"/>
              <a:t>‹#›</a:t>
            </a:fld>
            <a:endParaRPr lang="en-US"/>
          </a:p>
        </p:txBody>
      </p:sp>
    </p:spTree>
    <p:extLst>
      <p:ext uri="{BB962C8B-B14F-4D97-AF65-F5344CB8AC3E}">
        <p14:creationId xmlns:p14="http://schemas.microsoft.com/office/powerpoint/2010/main" val="34410149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8C486-9345-AF92-E7EB-F087F10174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56702E9-B830-DA5B-5782-BDF418796A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63B08F1-5626-13BC-9E53-476D4477DF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ECBDCB-BC77-5E61-E888-61E02D509B57}"/>
              </a:ext>
            </a:extLst>
          </p:cNvPr>
          <p:cNvSpPr>
            <a:spLocks noGrp="1"/>
          </p:cNvSpPr>
          <p:nvPr>
            <p:ph type="dt" sz="half" idx="10"/>
          </p:nvPr>
        </p:nvSpPr>
        <p:spPr/>
        <p:txBody>
          <a:bodyPr/>
          <a:lstStyle/>
          <a:p>
            <a:fld id="{4CFA08EF-8BC6-43EB-BC20-C1666BF2A00B}" type="datetimeFigureOut">
              <a:rPr lang="en-US" smtClean="0"/>
              <a:t>10/3/2023</a:t>
            </a:fld>
            <a:endParaRPr lang="en-US"/>
          </a:p>
        </p:txBody>
      </p:sp>
      <p:sp>
        <p:nvSpPr>
          <p:cNvPr id="6" name="Footer Placeholder 5">
            <a:extLst>
              <a:ext uri="{FF2B5EF4-FFF2-40B4-BE49-F238E27FC236}">
                <a16:creationId xmlns:a16="http://schemas.microsoft.com/office/drawing/2014/main" id="{B045B111-93F0-AFF4-E644-AE7C074C8C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CD5D20-F13C-B5F2-190B-13853E42A3CA}"/>
              </a:ext>
            </a:extLst>
          </p:cNvPr>
          <p:cNvSpPr>
            <a:spLocks noGrp="1"/>
          </p:cNvSpPr>
          <p:nvPr>
            <p:ph type="sldNum" sz="quarter" idx="12"/>
          </p:nvPr>
        </p:nvSpPr>
        <p:spPr/>
        <p:txBody>
          <a:bodyPr/>
          <a:lstStyle/>
          <a:p>
            <a:fld id="{EEB5C524-13B2-46B0-93F1-00D16973E117}" type="slidenum">
              <a:rPr lang="en-US" smtClean="0"/>
              <a:t>‹#›</a:t>
            </a:fld>
            <a:endParaRPr lang="en-US"/>
          </a:p>
        </p:txBody>
      </p:sp>
    </p:spTree>
    <p:extLst>
      <p:ext uri="{BB962C8B-B14F-4D97-AF65-F5344CB8AC3E}">
        <p14:creationId xmlns:p14="http://schemas.microsoft.com/office/powerpoint/2010/main" val="21938867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49E8B-7824-49DF-E4C0-06EFF7CB849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95DA381-7761-B65D-B90C-43EEFCB0ECC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803403-AE31-A6AD-9BEE-FCBEB534D6B9}"/>
              </a:ext>
            </a:extLst>
          </p:cNvPr>
          <p:cNvSpPr>
            <a:spLocks noGrp="1"/>
          </p:cNvSpPr>
          <p:nvPr>
            <p:ph type="dt" sz="half" idx="10"/>
          </p:nvPr>
        </p:nvSpPr>
        <p:spPr/>
        <p:txBody>
          <a:bodyPr/>
          <a:lstStyle/>
          <a:p>
            <a:fld id="{4CFA08EF-8BC6-43EB-BC20-C1666BF2A00B}" type="datetimeFigureOut">
              <a:rPr lang="en-US" smtClean="0"/>
              <a:t>10/3/2023</a:t>
            </a:fld>
            <a:endParaRPr lang="en-US"/>
          </a:p>
        </p:txBody>
      </p:sp>
      <p:sp>
        <p:nvSpPr>
          <p:cNvPr id="5" name="Footer Placeholder 4">
            <a:extLst>
              <a:ext uri="{FF2B5EF4-FFF2-40B4-BE49-F238E27FC236}">
                <a16:creationId xmlns:a16="http://schemas.microsoft.com/office/drawing/2014/main" id="{C3958E6A-D42C-B23F-084D-D910E0116D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5BD725-021E-48E6-606B-361E3CD715AD}"/>
              </a:ext>
            </a:extLst>
          </p:cNvPr>
          <p:cNvSpPr>
            <a:spLocks noGrp="1"/>
          </p:cNvSpPr>
          <p:nvPr>
            <p:ph type="sldNum" sz="quarter" idx="12"/>
          </p:nvPr>
        </p:nvSpPr>
        <p:spPr/>
        <p:txBody>
          <a:bodyPr/>
          <a:lstStyle/>
          <a:p>
            <a:fld id="{EEB5C524-13B2-46B0-93F1-00D16973E117}" type="slidenum">
              <a:rPr lang="en-US" smtClean="0"/>
              <a:t>‹#›</a:t>
            </a:fld>
            <a:endParaRPr lang="en-US"/>
          </a:p>
        </p:txBody>
      </p:sp>
    </p:spTree>
    <p:extLst>
      <p:ext uri="{BB962C8B-B14F-4D97-AF65-F5344CB8AC3E}">
        <p14:creationId xmlns:p14="http://schemas.microsoft.com/office/powerpoint/2010/main" val="9090014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487AC4-F1E4-FA09-6C07-A8CCE4DBD50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9E79AB1-E056-FF6F-8CF8-84F7E81B822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527DEB-C400-FE5C-E6F4-9D871A140CE1}"/>
              </a:ext>
            </a:extLst>
          </p:cNvPr>
          <p:cNvSpPr>
            <a:spLocks noGrp="1"/>
          </p:cNvSpPr>
          <p:nvPr>
            <p:ph type="dt" sz="half" idx="10"/>
          </p:nvPr>
        </p:nvSpPr>
        <p:spPr/>
        <p:txBody>
          <a:bodyPr/>
          <a:lstStyle/>
          <a:p>
            <a:fld id="{4CFA08EF-8BC6-43EB-BC20-C1666BF2A00B}" type="datetimeFigureOut">
              <a:rPr lang="en-US" smtClean="0"/>
              <a:t>10/3/2023</a:t>
            </a:fld>
            <a:endParaRPr lang="en-US"/>
          </a:p>
        </p:txBody>
      </p:sp>
      <p:sp>
        <p:nvSpPr>
          <p:cNvPr id="5" name="Footer Placeholder 4">
            <a:extLst>
              <a:ext uri="{FF2B5EF4-FFF2-40B4-BE49-F238E27FC236}">
                <a16:creationId xmlns:a16="http://schemas.microsoft.com/office/drawing/2014/main" id="{BD2B4C59-6AA7-A8F3-8B20-A46D529C60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C4041C-53BB-EB4E-9491-FC0FA98CD4BC}"/>
              </a:ext>
            </a:extLst>
          </p:cNvPr>
          <p:cNvSpPr>
            <a:spLocks noGrp="1"/>
          </p:cNvSpPr>
          <p:nvPr>
            <p:ph type="sldNum" sz="quarter" idx="12"/>
          </p:nvPr>
        </p:nvSpPr>
        <p:spPr/>
        <p:txBody>
          <a:bodyPr/>
          <a:lstStyle/>
          <a:p>
            <a:fld id="{EEB5C524-13B2-46B0-93F1-00D16973E117}" type="slidenum">
              <a:rPr lang="en-US" smtClean="0"/>
              <a:t>‹#›</a:t>
            </a:fld>
            <a:endParaRPr lang="en-US"/>
          </a:p>
        </p:txBody>
      </p:sp>
    </p:spTree>
    <p:extLst>
      <p:ext uri="{BB962C8B-B14F-4D97-AF65-F5344CB8AC3E}">
        <p14:creationId xmlns:p14="http://schemas.microsoft.com/office/powerpoint/2010/main" val="32725459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D006221-A0A8-89D1-938B-825F59CD65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A46DDB3-B7BE-C1BF-AE44-A1C341F2A52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949E70-2056-3151-528F-4B40FD97D6C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FA08EF-8BC6-43EB-BC20-C1666BF2A00B}" type="datetimeFigureOut">
              <a:rPr lang="en-US" smtClean="0"/>
              <a:t>10/3/2023</a:t>
            </a:fld>
            <a:endParaRPr lang="en-US"/>
          </a:p>
        </p:txBody>
      </p:sp>
      <p:sp>
        <p:nvSpPr>
          <p:cNvPr id="5" name="Footer Placeholder 4">
            <a:extLst>
              <a:ext uri="{FF2B5EF4-FFF2-40B4-BE49-F238E27FC236}">
                <a16:creationId xmlns:a16="http://schemas.microsoft.com/office/drawing/2014/main" id="{82A5E272-619A-4718-DCFE-F18769F1C4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F6EB2C8-22D9-7E71-6A63-BAB9B7AF048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B5C524-13B2-46B0-93F1-00D16973E117}" type="slidenum">
              <a:rPr lang="en-US" smtClean="0"/>
              <a:t>‹#›</a:t>
            </a:fld>
            <a:endParaRPr lang="en-US"/>
          </a:p>
        </p:txBody>
      </p:sp>
    </p:spTree>
    <p:extLst>
      <p:ext uri="{BB962C8B-B14F-4D97-AF65-F5344CB8AC3E}">
        <p14:creationId xmlns:p14="http://schemas.microsoft.com/office/powerpoint/2010/main" val="19947982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CD0A0-47B5-C358-FEA9-96F2B05BE178}"/>
              </a:ext>
            </a:extLst>
          </p:cNvPr>
          <p:cNvSpPr>
            <a:spLocks noGrp="1"/>
          </p:cNvSpPr>
          <p:nvPr>
            <p:ph type="ctrTitle"/>
          </p:nvPr>
        </p:nvSpPr>
        <p:spPr/>
        <p:txBody>
          <a:bodyPr>
            <a:normAutofit fontScale="90000"/>
          </a:bodyPr>
          <a:lstStyle/>
          <a:p>
            <a:r>
              <a:rPr lang="en-US" dirty="0"/>
              <a:t>Topic Search: An Application of Chat-GPT 4 in the UK Parliament </a:t>
            </a:r>
          </a:p>
        </p:txBody>
      </p:sp>
      <p:sp>
        <p:nvSpPr>
          <p:cNvPr id="3" name="Subtitle 2">
            <a:extLst>
              <a:ext uri="{FF2B5EF4-FFF2-40B4-BE49-F238E27FC236}">
                <a16:creationId xmlns:a16="http://schemas.microsoft.com/office/drawing/2014/main" id="{BDB6BC5C-0906-113C-C05E-DE31BB2A1204}"/>
              </a:ext>
            </a:extLst>
          </p:cNvPr>
          <p:cNvSpPr>
            <a:spLocks noGrp="1"/>
          </p:cNvSpPr>
          <p:nvPr>
            <p:ph type="subTitle" idx="1"/>
          </p:nvPr>
        </p:nvSpPr>
        <p:spPr>
          <a:xfrm>
            <a:off x="1524000" y="4035487"/>
            <a:ext cx="9144000" cy="1655762"/>
          </a:xfrm>
        </p:spPr>
        <p:txBody>
          <a:bodyPr/>
          <a:lstStyle/>
          <a:p>
            <a:r>
              <a:rPr lang="en-US" dirty="0"/>
              <a:t>Michael Webb, PhD </a:t>
            </a:r>
          </a:p>
          <a:p>
            <a:r>
              <a:rPr lang="en-US" dirty="0"/>
              <a:t>Université Grenoble Alpes; POLINEQUAL</a:t>
            </a:r>
          </a:p>
        </p:txBody>
      </p:sp>
      <p:pic>
        <p:nvPicPr>
          <p:cNvPr id="5" name="Picture 4">
            <a:extLst>
              <a:ext uri="{FF2B5EF4-FFF2-40B4-BE49-F238E27FC236}">
                <a16:creationId xmlns:a16="http://schemas.microsoft.com/office/drawing/2014/main" id="{BDF7D220-95CB-E9B4-C94B-338236A307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4673" y="5070763"/>
            <a:ext cx="1591925" cy="1597231"/>
          </a:xfrm>
          <a:prstGeom prst="rect">
            <a:avLst/>
          </a:prstGeom>
        </p:spPr>
      </p:pic>
      <p:pic>
        <p:nvPicPr>
          <p:cNvPr id="7" name="Picture 6">
            <a:extLst>
              <a:ext uri="{FF2B5EF4-FFF2-40B4-BE49-F238E27FC236}">
                <a16:creationId xmlns:a16="http://schemas.microsoft.com/office/drawing/2014/main" id="{D89D2802-BAE7-29FB-6E93-DA29550D6B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65345" y="5381229"/>
            <a:ext cx="1591926" cy="976298"/>
          </a:xfrm>
          <a:prstGeom prst="rect">
            <a:avLst/>
          </a:prstGeom>
        </p:spPr>
      </p:pic>
    </p:spTree>
    <p:extLst>
      <p:ext uri="{BB962C8B-B14F-4D97-AF65-F5344CB8AC3E}">
        <p14:creationId xmlns:p14="http://schemas.microsoft.com/office/powerpoint/2010/main" val="1353878172"/>
      </p:ext>
    </p:extLst>
  </p:cSld>
  <p:clrMapOvr>
    <a:masterClrMapping/>
  </p:clrMapOvr>
  <mc:AlternateContent xmlns:mc="http://schemas.openxmlformats.org/markup-compatibility/2006" xmlns:p14="http://schemas.microsoft.com/office/powerpoint/2010/main">
    <mc:Choice Requires="p14">
      <p:transition spd="slow" p14:dur="2000" advTm="7502"/>
    </mc:Choice>
    <mc:Fallback xmlns="">
      <p:transition spd="slow" advTm="750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690B2-061D-8960-E01E-05B3D3C449DE}"/>
              </a:ext>
            </a:extLst>
          </p:cNvPr>
          <p:cNvSpPr>
            <a:spLocks noGrp="1"/>
          </p:cNvSpPr>
          <p:nvPr>
            <p:ph type="title"/>
          </p:nvPr>
        </p:nvSpPr>
        <p:spPr/>
        <p:txBody>
          <a:bodyPr/>
          <a:lstStyle/>
          <a:p>
            <a:r>
              <a:rPr lang="en-US" dirty="0"/>
              <a:t>POLINEQUAL</a:t>
            </a:r>
          </a:p>
        </p:txBody>
      </p:sp>
      <p:sp>
        <p:nvSpPr>
          <p:cNvPr id="3" name="Content Placeholder 2">
            <a:extLst>
              <a:ext uri="{FF2B5EF4-FFF2-40B4-BE49-F238E27FC236}">
                <a16:creationId xmlns:a16="http://schemas.microsoft.com/office/drawing/2014/main" id="{DA6AAE4A-73E7-B823-3C64-706F10235A5C}"/>
              </a:ext>
            </a:extLst>
          </p:cNvPr>
          <p:cNvSpPr>
            <a:spLocks noGrp="1"/>
          </p:cNvSpPr>
          <p:nvPr>
            <p:ph idx="1"/>
          </p:nvPr>
        </p:nvSpPr>
        <p:spPr/>
        <p:txBody>
          <a:bodyPr/>
          <a:lstStyle/>
          <a:p>
            <a:r>
              <a:rPr lang="en-US" dirty="0"/>
              <a:t>Inequality is an increasingly salient issue, but its framing varies. Debates arise around deservingness and government intervention.    </a:t>
            </a:r>
          </a:p>
          <a:p>
            <a:r>
              <a:rPr lang="en-US" dirty="0"/>
              <a:t>We focus on three key cases: Great Britain, France, and Sweden</a:t>
            </a:r>
          </a:p>
          <a:p>
            <a:r>
              <a:rPr lang="en-US" dirty="0"/>
              <a:t>The broader project asks a few questions:</a:t>
            </a:r>
          </a:p>
          <a:p>
            <a:pPr lvl="1"/>
            <a:r>
              <a:rPr lang="en-US" dirty="0"/>
              <a:t>How does the framing of inequality vary between and within countries? </a:t>
            </a:r>
          </a:p>
          <a:p>
            <a:pPr lvl="2"/>
            <a:r>
              <a:rPr lang="en-US" dirty="0"/>
              <a:t>Between sub-national regions? </a:t>
            </a:r>
          </a:p>
          <a:p>
            <a:pPr lvl="2"/>
            <a:r>
              <a:rPr lang="en-US" dirty="0"/>
              <a:t>Between mediums? </a:t>
            </a:r>
          </a:p>
          <a:p>
            <a:pPr lvl="2"/>
            <a:r>
              <a:rPr lang="en-US" dirty="0"/>
              <a:t>Between political parties and the general population? </a:t>
            </a:r>
          </a:p>
          <a:p>
            <a:pPr lvl="2"/>
            <a:r>
              <a:rPr lang="en-US" dirty="0"/>
              <a:t>Between political parties?</a:t>
            </a:r>
          </a:p>
          <a:p>
            <a:pPr lvl="1"/>
            <a:r>
              <a:rPr lang="en-US" dirty="0"/>
              <a:t>What is the political/policy significance of this variation? </a:t>
            </a:r>
          </a:p>
          <a:p>
            <a:endParaRPr lang="en-US" dirty="0"/>
          </a:p>
        </p:txBody>
      </p:sp>
    </p:spTree>
    <p:extLst>
      <p:ext uri="{BB962C8B-B14F-4D97-AF65-F5344CB8AC3E}">
        <p14:creationId xmlns:p14="http://schemas.microsoft.com/office/powerpoint/2010/main" val="1615818452"/>
      </p:ext>
    </p:extLst>
  </p:cSld>
  <p:clrMapOvr>
    <a:masterClrMapping/>
  </p:clrMapOvr>
  <mc:AlternateContent xmlns:mc="http://schemas.openxmlformats.org/markup-compatibility/2006" xmlns:p14="http://schemas.microsoft.com/office/powerpoint/2010/main">
    <mc:Choice Requires="p14">
      <p:transition spd="slow" p14:dur="2000" advTm="7605"/>
    </mc:Choice>
    <mc:Fallback xmlns="">
      <p:transition spd="slow" advTm="7605"/>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DF7EE-15F1-4475-964D-EF8AF9C50B7B}"/>
              </a:ext>
            </a:extLst>
          </p:cNvPr>
          <p:cNvSpPr>
            <a:spLocks noGrp="1"/>
          </p:cNvSpPr>
          <p:nvPr>
            <p:ph type="title"/>
          </p:nvPr>
        </p:nvSpPr>
        <p:spPr/>
        <p:txBody>
          <a:bodyPr/>
          <a:lstStyle/>
          <a:p>
            <a:r>
              <a:rPr lang="en-US" dirty="0"/>
              <a:t>This Project</a:t>
            </a:r>
          </a:p>
        </p:txBody>
      </p:sp>
      <p:sp>
        <p:nvSpPr>
          <p:cNvPr id="3" name="Content Placeholder 2">
            <a:extLst>
              <a:ext uri="{FF2B5EF4-FFF2-40B4-BE49-F238E27FC236}">
                <a16:creationId xmlns:a16="http://schemas.microsoft.com/office/drawing/2014/main" id="{BEE9A0DE-57B1-7F9A-91BF-A1269EBFB839}"/>
              </a:ext>
            </a:extLst>
          </p:cNvPr>
          <p:cNvSpPr>
            <a:spLocks noGrp="1"/>
          </p:cNvSpPr>
          <p:nvPr>
            <p:ph idx="1"/>
          </p:nvPr>
        </p:nvSpPr>
        <p:spPr/>
        <p:txBody>
          <a:bodyPr/>
          <a:lstStyle/>
          <a:p>
            <a:r>
              <a:rPr lang="en-US" dirty="0"/>
              <a:t>Assess discussions of inequality in Westminster Hall Debates.</a:t>
            </a:r>
          </a:p>
          <a:p>
            <a:r>
              <a:rPr lang="en-US" dirty="0"/>
              <a:t>Using Chat-GPT 4 to identify discussions of inequality and to characterize the content of those discussions. </a:t>
            </a:r>
          </a:p>
          <a:p>
            <a:r>
              <a:rPr lang="en-US" dirty="0"/>
              <a:t>Beginning to answer a few questions: </a:t>
            </a:r>
          </a:p>
          <a:p>
            <a:pPr lvl="1"/>
            <a:r>
              <a:rPr lang="en-US" dirty="0"/>
              <a:t>How frequently is inequality mentioned? </a:t>
            </a:r>
          </a:p>
          <a:p>
            <a:pPr lvl="1"/>
            <a:r>
              <a:rPr lang="en-US" dirty="0"/>
              <a:t>What sort of inequality is discussed? </a:t>
            </a:r>
          </a:p>
          <a:p>
            <a:pPr lvl="1"/>
            <a:r>
              <a:rPr lang="en-US" dirty="0"/>
              <a:t>Is there variation in the discussion of inequality across parties? </a:t>
            </a:r>
          </a:p>
          <a:p>
            <a:pPr lvl="1"/>
            <a:r>
              <a:rPr lang="en-US" dirty="0"/>
              <a:t>Is there variation across MPs representing different kinds of constituencies? </a:t>
            </a:r>
          </a:p>
        </p:txBody>
      </p:sp>
    </p:spTree>
    <p:extLst>
      <p:ext uri="{BB962C8B-B14F-4D97-AF65-F5344CB8AC3E}">
        <p14:creationId xmlns:p14="http://schemas.microsoft.com/office/powerpoint/2010/main" val="276928393"/>
      </p:ext>
    </p:extLst>
  </p:cSld>
  <p:clrMapOvr>
    <a:masterClrMapping/>
  </p:clrMapOvr>
  <mc:AlternateContent xmlns:mc="http://schemas.openxmlformats.org/markup-compatibility/2006" xmlns:p14="http://schemas.microsoft.com/office/powerpoint/2010/main">
    <mc:Choice Requires="p14">
      <p:transition spd="slow" p14:dur="2000" advTm="10127"/>
    </mc:Choice>
    <mc:Fallback xmlns="">
      <p:transition spd="slow" advTm="10127"/>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C2078-3BD5-747E-0CD2-A5ED8CE0DCAB}"/>
              </a:ext>
            </a:extLst>
          </p:cNvPr>
          <p:cNvSpPr>
            <a:spLocks noGrp="1"/>
          </p:cNvSpPr>
          <p:nvPr>
            <p:ph type="title"/>
          </p:nvPr>
        </p:nvSpPr>
        <p:spPr/>
        <p:txBody>
          <a:bodyPr/>
          <a:lstStyle/>
          <a:p>
            <a:r>
              <a:rPr lang="en-US" dirty="0"/>
              <a:t>Westminster Hall Debates</a:t>
            </a:r>
          </a:p>
        </p:txBody>
      </p:sp>
      <p:sp>
        <p:nvSpPr>
          <p:cNvPr id="3" name="Content Placeholder 2">
            <a:extLst>
              <a:ext uri="{FF2B5EF4-FFF2-40B4-BE49-F238E27FC236}">
                <a16:creationId xmlns:a16="http://schemas.microsoft.com/office/drawing/2014/main" id="{295D2535-789A-40D6-3F58-ABDDF3F27634}"/>
              </a:ext>
            </a:extLst>
          </p:cNvPr>
          <p:cNvSpPr>
            <a:spLocks noGrp="1"/>
          </p:cNvSpPr>
          <p:nvPr>
            <p:ph idx="1"/>
          </p:nvPr>
        </p:nvSpPr>
        <p:spPr/>
        <p:txBody>
          <a:bodyPr/>
          <a:lstStyle/>
          <a:p>
            <a:r>
              <a:rPr lang="en-US" dirty="0"/>
              <a:t>In the UK parliament, the Westminster Hall debates serve as a platform for agenda setting. </a:t>
            </a:r>
          </a:p>
          <a:p>
            <a:r>
              <a:rPr lang="en-US" dirty="0"/>
              <a:t>Members of parliament bring issues they deem important up for discussion. </a:t>
            </a:r>
          </a:p>
          <a:p>
            <a:r>
              <a:rPr lang="en-US" dirty="0"/>
              <a:t>In each debate all major parties are required to participate. </a:t>
            </a:r>
          </a:p>
          <a:p>
            <a:r>
              <a:rPr lang="en-US" dirty="0"/>
              <a:t>In this way hundreds of topics are given (ideologically) holistic consideration each year, with a primary emphasis on the framing of the topic (not the specifics of legislation)  </a:t>
            </a:r>
          </a:p>
          <a:p>
            <a:endParaRPr lang="en-US" dirty="0"/>
          </a:p>
        </p:txBody>
      </p:sp>
    </p:spTree>
    <p:extLst>
      <p:ext uri="{BB962C8B-B14F-4D97-AF65-F5344CB8AC3E}">
        <p14:creationId xmlns:p14="http://schemas.microsoft.com/office/powerpoint/2010/main" val="1880187965"/>
      </p:ext>
    </p:extLst>
  </p:cSld>
  <p:clrMapOvr>
    <a:masterClrMapping/>
  </p:clrMapOvr>
  <mc:AlternateContent xmlns:mc="http://schemas.openxmlformats.org/markup-compatibility/2006" xmlns:p14="http://schemas.microsoft.com/office/powerpoint/2010/main">
    <mc:Choice Requires="p14">
      <p:transition spd="slow" p14:dur="2000" advTm="9534"/>
    </mc:Choice>
    <mc:Fallback xmlns="">
      <p:transition spd="slow" advTm="9534"/>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838D3-8E3B-2A1B-727E-323D32A09F88}"/>
              </a:ext>
            </a:extLst>
          </p:cNvPr>
          <p:cNvSpPr>
            <a:spLocks noGrp="1"/>
          </p:cNvSpPr>
          <p:nvPr>
            <p:ph type="title"/>
          </p:nvPr>
        </p:nvSpPr>
        <p:spPr/>
        <p:txBody>
          <a:bodyPr/>
          <a:lstStyle/>
          <a:p>
            <a:r>
              <a:rPr lang="en-US" dirty="0"/>
              <a:t>Prompting Topic Search with Chat GPT </a:t>
            </a:r>
          </a:p>
        </p:txBody>
      </p:sp>
      <p:sp>
        <p:nvSpPr>
          <p:cNvPr id="3" name="Content Placeholder 2">
            <a:extLst>
              <a:ext uri="{FF2B5EF4-FFF2-40B4-BE49-F238E27FC236}">
                <a16:creationId xmlns:a16="http://schemas.microsoft.com/office/drawing/2014/main" id="{11C34F16-4E02-54DA-5927-4FD57239B11E}"/>
              </a:ext>
            </a:extLst>
          </p:cNvPr>
          <p:cNvSpPr>
            <a:spLocks noGrp="1"/>
          </p:cNvSpPr>
          <p:nvPr>
            <p:ph idx="1"/>
          </p:nvPr>
        </p:nvSpPr>
        <p:spPr/>
        <p:txBody>
          <a:bodyPr/>
          <a:lstStyle/>
          <a:p>
            <a:r>
              <a:rPr lang="en-US" dirty="0"/>
              <a:t>Rather than seeking to model latent topics present in the text, use Chat GPT to identify instances where a topic of interest is being discussed. </a:t>
            </a:r>
          </a:p>
          <a:p>
            <a:r>
              <a:rPr lang="en-US" dirty="0"/>
              <a:t>In our case the focus is on inequality. </a:t>
            </a:r>
          </a:p>
          <a:p>
            <a:r>
              <a:rPr lang="en-US" dirty="0"/>
              <a:t>Feeding the model paragraphs from speeches, ask it to assess whether some form of inequality is explicitly discussed. </a:t>
            </a:r>
          </a:p>
          <a:p>
            <a:r>
              <a:rPr lang="en-US" dirty="0"/>
              <a:t>As a second step, assess what sort of inequality is discussed in each case (I present 18 possible sub-types for it to consider). </a:t>
            </a:r>
          </a:p>
        </p:txBody>
      </p:sp>
    </p:spTree>
    <p:extLst>
      <p:ext uri="{BB962C8B-B14F-4D97-AF65-F5344CB8AC3E}">
        <p14:creationId xmlns:p14="http://schemas.microsoft.com/office/powerpoint/2010/main" val="1844765846"/>
      </p:ext>
    </p:extLst>
  </p:cSld>
  <p:clrMapOvr>
    <a:masterClrMapping/>
  </p:clrMapOvr>
  <mc:AlternateContent xmlns:mc="http://schemas.openxmlformats.org/markup-compatibility/2006" xmlns:p14="http://schemas.microsoft.com/office/powerpoint/2010/main">
    <mc:Choice Requires="p14">
      <p:transition spd="slow" p14:dur="2000" advTm="10231"/>
    </mc:Choice>
    <mc:Fallback xmlns="">
      <p:transition spd="slow" advTm="10231"/>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E48D1-A429-E8C2-9C92-4E6F3C4FCEA3}"/>
              </a:ext>
            </a:extLst>
          </p:cNvPr>
          <p:cNvSpPr>
            <a:spLocks noGrp="1"/>
          </p:cNvSpPr>
          <p:nvPr>
            <p:ph type="title"/>
          </p:nvPr>
        </p:nvSpPr>
        <p:spPr/>
        <p:txBody>
          <a:bodyPr/>
          <a:lstStyle/>
          <a:p>
            <a:r>
              <a:rPr lang="en-US" dirty="0"/>
              <a:t>Dimensions of Inequality </a:t>
            </a:r>
          </a:p>
        </p:txBody>
      </p:sp>
      <p:sp>
        <p:nvSpPr>
          <p:cNvPr id="3" name="Content Placeholder 2">
            <a:extLst>
              <a:ext uri="{FF2B5EF4-FFF2-40B4-BE49-F238E27FC236}">
                <a16:creationId xmlns:a16="http://schemas.microsoft.com/office/drawing/2014/main" id="{7943BB7C-E4E3-89E4-D730-C8924DE4E160}"/>
              </a:ext>
            </a:extLst>
          </p:cNvPr>
          <p:cNvSpPr>
            <a:spLocks noGrp="1"/>
          </p:cNvSpPr>
          <p:nvPr>
            <p:ph idx="1"/>
          </p:nvPr>
        </p:nvSpPr>
        <p:spPr/>
        <p:txBody>
          <a:bodyPr/>
          <a:lstStyle/>
          <a:p>
            <a:r>
              <a:rPr lang="en-US" dirty="0"/>
              <a:t>Group Based Inequalities – Focused on the disparities between groups (resource agnostic).</a:t>
            </a:r>
          </a:p>
          <a:p>
            <a:pPr lvl="1"/>
            <a:r>
              <a:rPr lang="en-US" dirty="0"/>
              <a:t>Gender</a:t>
            </a:r>
          </a:p>
          <a:p>
            <a:pPr lvl="1"/>
            <a:r>
              <a:rPr lang="en-US" dirty="0"/>
              <a:t>Race/Ethnicity</a:t>
            </a:r>
          </a:p>
          <a:p>
            <a:pPr lvl="1"/>
            <a:r>
              <a:rPr lang="en-US" dirty="0"/>
              <a:t>Age</a:t>
            </a:r>
          </a:p>
          <a:p>
            <a:r>
              <a:rPr lang="en-US" dirty="0"/>
              <a:t>Resource Based Inequalities – Focused on disparities pertaining to a specific resource (group agnostic) </a:t>
            </a:r>
          </a:p>
          <a:p>
            <a:pPr lvl="1"/>
            <a:r>
              <a:rPr lang="en-US" dirty="0"/>
              <a:t>Income </a:t>
            </a:r>
          </a:p>
          <a:p>
            <a:pPr lvl="1"/>
            <a:r>
              <a:rPr lang="en-US" dirty="0"/>
              <a:t>Education </a:t>
            </a:r>
          </a:p>
          <a:p>
            <a:pPr lvl="1"/>
            <a:r>
              <a:rPr lang="en-US" dirty="0"/>
              <a:t>Healthcare </a:t>
            </a:r>
          </a:p>
          <a:p>
            <a:endParaRPr lang="en-US" dirty="0"/>
          </a:p>
        </p:txBody>
      </p:sp>
    </p:spTree>
    <p:extLst>
      <p:ext uri="{BB962C8B-B14F-4D97-AF65-F5344CB8AC3E}">
        <p14:creationId xmlns:p14="http://schemas.microsoft.com/office/powerpoint/2010/main" val="559141559"/>
      </p:ext>
    </p:extLst>
  </p:cSld>
  <p:clrMapOvr>
    <a:masterClrMapping/>
  </p:clrMapOvr>
  <mc:AlternateContent xmlns:mc="http://schemas.openxmlformats.org/markup-compatibility/2006" xmlns:p14="http://schemas.microsoft.com/office/powerpoint/2010/main">
    <mc:Choice Requires="p14">
      <p:transition spd="slow" p14:dur="2000" advTm="9260"/>
    </mc:Choice>
    <mc:Fallback xmlns="">
      <p:transition spd="slow" advTm="926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A87F4B9-057C-9958-758D-93A0C8506219}"/>
              </a:ext>
            </a:extLst>
          </p:cNvPr>
          <p:cNvSpPr txBox="1"/>
          <p:nvPr/>
        </p:nvSpPr>
        <p:spPr>
          <a:xfrm>
            <a:off x="3047505" y="58847"/>
            <a:ext cx="6095010" cy="7294305"/>
          </a:xfrm>
          <a:prstGeom prst="rect">
            <a:avLst/>
          </a:prstGeom>
          <a:noFill/>
        </p:spPr>
        <p:txBody>
          <a:bodyPr wrap="square">
            <a:spAutoFit/>
          </a:bodyPr>
          <a:lstStyle/>
          <a:p>
            <a:pPr lvl="1"/>
            <a:r>
              <a:rPr lang="en-US" b="0" dirty="0">
                <a:solidFill>
                  <a:schemeClr val="accent6">
                    <a:lumMod val="50000"/>
                  </a:schemeClr>
                </a:solidFill>
                <a:effectLst/>
                <a:latin typeface="Consolas" panose="020B0609020204030204" pitchFamily="49" charset="0"/>
              </a:rPr>
              <a:t>#### base analysis prompt </a:t>
            </a:r>
          </a:p>
          <a:p>
            <a:pPr lvl="1"/>
            <a:br>
              <a:rPr lang="en-US" b="0" dirty="0">
                <a:solidFill>
                  <a:schemeClr val="accent6">
                    <a:lumMod val="50000"/>
                  </a:schemeClr>
                </a:solidFill>
                <a:effectLst/>
                <a:latin typeface="Consolas" panose="020B0609020204030204" pitchFamily="49" charset="0"/>
              </a:rPr>
            </a:br>
            <a:r>
              <a:rPr lang="en-US" b="0" dirty="0">
                <a:solidFill>
                  <a:schemeClr val="accent6">
                    <a:lumMod val="50000"/>
                  </a:schemeClr>
                </a:solidFill>
                <a:effectLst/>
                <a:latin typeface="Consolas" panose="020B0609020204030204" pitchFamily="49" charset="0"/>
              </a:rPr>
              <a:t>You are an expert analyst studying paragraphs of speeches. For each paragraph given, analyze the content carefully and then provide specific answers to the following questions. Responses should be in the format: "{paragraph number from text}|1:{answer 1}|2:{answer 2}|3:{answer 3}|4:{answer 4}|5:{answer 5}|6:{answer 6}|7:{answer 7}|8:{answer 8}". Do not include any extra text in your response and answer all questions.</a:t>
            </a:r>
          </a:p>
          <a:p>
            <a:pPr lvl="1"/>
            <a:br>
              <a:rPr lang="en-US" b="0" dirty="0">
                <a:solidFill>
                  <a:schemeClr val="accent6">
                    <a:lumMod val="50000"/>
                  </a:schemeClr>
                </a:solidFill>
                <a:effectLst/>
                <a:latin typeface="Consolas" panose="020B0609020204030204" pitchFamily="49" charset="0"/>
              </a:rPr>
            </a:br>
            <a:r>
              <a:rPr lang="en-US" b="0" dirty="0">
                <a:solidFill>
                  <a:schemeClr val="accent6">
                    <a:lumMod val="50000"/>
                  </a:schemeClr>
                </a:solidFill>
                <a:effectLst/>
                <a:latin typeface="Consolas" panose="020B0609020204030204" pitchFamily="49" charset="0"/>
              </a:rPr>
              <a:t>Does the paragraph...</a:t>
            </a:r>
          </a:p>
          <a:p>
            <a:pPr lvl="1"/>
            <a:br>
              <a:rPr lang="en-US" b="0" dirty="0">
                <a:solidFill>
                  <a:schemeClr val="accent6">
                    <a:lumMod val="50000"/>
                  </a:schemeClr>
                </a:solidFill>
                <a:effectLst/>
                <a:latin typeface="Consolas" panose="020B0609020204030204" pitchFamily="49" charset="0"/>
              </a:rPr>
            </a:br>
            <a:r>
              <a:rPr lang="en-US" b="0" dirty="0">
                <a:solidFill>
                  <a:schemeClr val="accent6">
                    <a:lumMod val="50000"/>
                  </a:schemeClr>
                </a:solidFill>
                <a:effectLst/>
                <a:latin typeface="Consolas" panose="020B0609020204030204" pitchFamily="49" charset="0"/>
              </a:rPr>
              <a:t>Discuss economic issues? (Yes or No)</a:t>
            </a:r>
          </a:p>
          <a:p>
            <a:pPr lvl="1"/>
            <a:r>
              <a:rPr lang="en-US" b="0" dirty="0">
                <a:solidFill>
                  <a:schemeClr val="accent6">
                    <a:lumMod val="50000"/>
                  </a:schemeClr>
                </a:solidFill>
                <a:effectLst/>
                <a:latin typeface="Consolas" panose="020B0609020204030204" pitchFamily="49" charset="0"/>
              </a:rPr>
              <a:t>Focus on the poor? (Yes or No)</a:t>
            </a:r>
          </a:p>
          <a:p>
            <a:pPr lvl="1"/>
            <a:r>
              <a:rPr lang="en-US" b="0" dirty="0">
                <a:solidFill>
                  <a:schemeClr val="accent6">
                    <a:lumMod val="50000"/>
                  </a:schemeClr>
                </a:solidFill>
                <a:effectLst/>
                <a:latin typeface="Consolas" panose="020B0609020204030204" pitchFamily="49" charset="0"/>
              </a:rPr>
              <a:t>Focus on the wealthy? (Yes or No)</a:t>
            </a:r>
          </a:p>
          <a:p>
            <a:pPr lvl="1"/>
            <a:r>
              <a:rPr lang="en-US" b="0" dirty="0">
                <a:solidFill>
                  <a:schemeClr val="accent6">
                    <a:lumMod val="50000"/>
                  </a:schemeClr>
                </a:solidFill>
                <a:effectLst/>
                <a:latin typeface="Consolas" panose="020B0609020204030204" pitchFamily="49" charset="0"/>
              </a:rPr>
              <a:t>Call for government action? (Yes or No)</a:t>
            </a:r>
          </a:p>
          <a:p>
            <a:pPr lvl="1"/>
            <a:r>
              <a:rPr lang="en-US" b="0" dirty="0">
                <a:solidFill>
                  <a:schemeClr val="accent6">
                    <a:lumMod val="50000"/>
                  </a:schemeClr>
                </a:solidFill>
                <a:effectLst/>
                <a:latin typeface="Consolas" panose="020B0609020204030204" pitchFamily="49" charset="0"/>
              </a:rPr>
              <a:t>Discuss Taxation? (Yes or No)</a:t>
            </a:r>
          </a:p>
          <a:p>
            <a:pPr lvl="1"/>
            <a:r>
              <a:rPr lang="en-US" b="0" dirty="0">
                <a:solidFill>
                  <a:schemeClr val="accent6">
                    <a:lumMod val="50000"/>
                  </a:schemeClr>
                </a:solidFill>
                <a:effectLst/>
                <a:latin typeface="Consolas" panose="020B0609020204030204" pitchFamily="49" charset="0"/>
              </a:rPr>
              <a:t>Discuss government policies? (Yes or No)</a:t>
            </a:r>
          </a:p>
          <a:p>
            <a:pPr lvl="1"/>
            <a:r>
              <a:rPr lang="en-US" b="0" dirty="0">
                <a:solidFill>
                  <a:schemeClr val="accent6">
                    <a:lumMod val="50000"/>
                  </a:schemeClr>
                </a:solidFill>
                <a:effectLst/>
                <a:latin typeface="Consolas" panose="020B0609020204030204" pitchFamily="49" charset="0"/>
              </a:rPr>
              <a:t>Discuss inequality specifically? (Yes or No)</a:t>
            </a:r>
          </a:p>
          <a:p>
            <a:pPr lvl="1"/>
            <a:r>
              <a:rPr lang="en-US" b="0" dirty="0">
                <a:solidFill>
                  <a:schemeClr val="accent6">
                    <a:lumMod val="50000"/>
                  </a:schemeClr>
                </a:solidFill>
                <a:effectLst/>
                <a:latin typeface="Consolas" panose="020B0609020204030204" pitchFamily="49" charset="0"/>
              </a:rPr>
              <a:t>What are two distinct </a:t>
            </a:r>
            <a:r>
              <a:rPr lang="en-US" b="0" dirty="0" err="1">
                <a:solidFill>
                  <a:schemeClr val="accent6">
                    <a:lumMod val="50000"/>
                  </a:schemeClr>
                </a:solidFill>
                <a:effectLst/>
                <a:latin typeface="Consolas" panose="020B0609020204030204" pitchFamily="49" charset="0"/>
              </a:rPr>
              <a:t>Eurovoc</a:t>
            </a:r>
            <a:r>
              <a:rPr lang="en-US" b="0" dirty="0">
                <a:solidFill>
                  <a:schemeClr val="accent6">
                    <a:lumMod val="50000"/>
                  </a:schemeClr>
                </a:solidFill>
                <a:effectLst/>
                <a:latin typeface="Consolas" panose="020B0609020204030204" pitchFamily="49" charset="0"/>
              </a:rPr>
              <a:t> descriptors for this paragraph?</a:t>
            </a:r>
          </a:p>
        </p:txBody>
      </p:sp>
    </p:spTree>
    <p:extLst>
      <p:ext uri="{BB962C8B-B14F-4D97-AF65-F5344CB8AC3E}">
        <p14:creationId xmlns:p14="http://schemas.microsoft.com/office/powerpoint/2010/main" val="2572368944"/>
      </p:ext>
    </p:extLst>
  </p:cSld>
  <p:clrMapOvr>
    <a:masterClrMapping/>
  </p:clrMapOvr>
  <mc:AlternateContent xmlns:mc="http://schemas.openxmlformats.org/markup-compatibility/2006" xmlns:p14="http://schemas.microsoft.com/office/powerpoint/2010/main">
    <mc:Choice Requires="p14">
      <p:transition spd="slow" p14:dur="2000" advTm="13706"/>
    </mc:Choice>
    <mc:Fallback xmlns="">
      <p:transition spd="slow" advTm="13706"/>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C77AA06-AF7E-AD5A-8065-EF771C9A50F8}"/>
              </a:ext>
            </a:extLst>
          </p:cNvPr>
          <p:cNvSpPr txBox="1"/>
          <p:nvPr/>
        </p:nvSpPr>
        <p:spPr>
          <a:xfrm>
            <a:off x="909452" y="327622"/>
            <a:ext cx="10373096" cy="6001643"/>
          </a:xfrm>
          <a:prstGeom prst="rect">
            <a:avLst/>
          </a:prstGeom>
          <a:noFill/>
        </p:spPr>
        <p:txBody>
          <a:bodyPr wrap="square">
            <a:spAutoFit/>
          </a:bodyPr>
          <a:lstStyle/>
          <a:p>
            <a:r>
              <a:rPr lang="en-US" sz="1200" b="0" dirty="0">
                <a:solidFill>
                  <a:schemeClr val="accent6">
                    <a:lumMod val="50000"/>
                  </a:schemeClr>
                </a:solidFill>
                <a:effectLst/>
                <a:latin typeface="Consolas" panose="020B0609020204030204" pitchFamily="49" charset="0"/>
              </a:rPr>
              <a:t>You are an expert analyst examining how </a:t>
            </a:r>
            <a:r>
              <a:rPr lang="en-US" sz="1200" dirty="0">
                <a:solidFill>
                  <a:schemeClr val="accent6">
                    <a:lumMod val="50000"/>
                  </a:schemeClr>
                </a:solidFill>
                <a:latin typeface="Consolas" panose="020B0609020204030204" pitchFamily="49" charset="0"/>
              </a:rPr>
              <a:t>B</a:t>
            </a:r>
            <a:r>
              <a:rPr lang="en-US" sz="1200" b="0" dirty="0">
                <a:solidFill>
                  <a:schemeClr val="accent6">
                    <a:lumMod val="50000"/>
                  </a:schemeClr>
                </a:solidFill>
                <a:effectLst/>
                <a:latin typeface="Consolas" panose="020B0609020204030204" pitchFamily="49" charset="0"/>
              </a:rPr>
              <a:t>ritish members of parliament discuss inequality. Each paragraph you will be shown has already been identified as relating to inequality. Your role is to assess what sort of inequality is being discussed. Below is a list of types of inequality, consider it carefully. Afterwards read the text provided below and determine which (if any) of the types of inequality listed are being referenced by the </a:t>
            </a:r>
            <a:r>
              <a:rPr lang="en-US" sz="1200" b="0" dirty="0" err="1">
                <a:solidFill>
                  <a:schemeClr val="accent6">
                    <a:lumMod val="50000"/>
                  </a:schemeClr>
                </a:solidFill>
                <a:effectLst/>
                <a:latin typeface="Consolas" panose="020B0609020204030204" pitchFamily="49" charset="0"/>
              </a:rPr>
              <a:t>text.For</a:t>
            </a:r>
            <a:r>
              <a:rPr lang="en-US" sz="1200" b="0" dirty="0">
                <a:solidFill>
                  <a:schemeClr val="accent6">
                    <a:lumMod val="50000"/>
                  </a:schemeClr>
                </a:solidFill>
                <a:effectLst/>
                <a:latin typeface="Consolas" panose="020B0609020204030204" pitchFamily="49" charset="0"/>
              </a:rPr>
              <a:t> each paragraph given, analyze the content carefully and then provide specific answers to the following questions.</a:t>
            </a:r>
          </a:p>
          <a:p>
            <a:br>
              <a:rPr lang="en-US" sz="1200" b="0" dirty="0">
                <a:solidFill>
                  <a:schemeClr val="accent6">
                    <a:lumMod val="50000"/>
                  </a:schemeClr>
                </a:solidFill>
                <a:effectLst/>
                <a:latin typeface="Consolas" panose="020B0609020204030204" pitchFamily="49" charset="0"/>
              </a:rPr>
            </a:br>
            <a:r>
              <a:rPr lang="en-US" sz="1200" b="0" dirty="0">
                <a:solidFill>
                  <a:schemeClr val="accent6">
                    <a:lumMod val="50000"/>
                  </a:schemeClr>
                </a:solidFill>
                <a:effectLst/>
                <a:latin typeface="Consolas" panose="020B0609020204030204" pitchFamily="49" charset="0"/>
              </a:rPr>
              <a:t>Your response must adhere to the following format: paragraph number (from text)|1:{answer 1}|2:{answer 2}|3:{answer 3}|4:{answer 4}|5:{answer 5}|6:{answer 6}|7:{answer 7}|8:{answer 8}|9:{answer 9}|10:{answer 10}|11:{answer 11}|12:{answer 12}|13:{answer 13}|14:{answer 14}|15:{answer 15}|16:{answer 16}|17:{answer 17}|18:{answer 18}</a:t>
            </a:r>
          </a:p>
          <a:p>
            <a:br>
              <a:rPr lang="en-US" sz="1200" b="0" dirty="0">
                <a:solidFill>
                  <a:schemeClr val="accent6">
                    <a:lumMod val="50000"/>
                  </a:schemeClr>
                </a:solidFill>
                <a:effectLst/>
                <a:latin typeface="Consolas" panose="020B0609020204030204" pitchFamily="49" charset="0"/>
              </a:rPr>
            </a:br>
            <a:r>
              <a:rPr lang="en-US" sz="1200" b="0" dirty="0">
                <a:solidFill>
                  <a:schemeClr val="accent6">
                    <a:lumMod val="50000"/>
                  </a:schemeClr>
                </a:solidFill>
                <a:effectLst/>
                <a:latin typeface="Consolas" panose="020B0609020204030204" pitchFamily="49" charset="0"/>
              </a:rPr>
              <a:t>Do not include any text other than the formatted response. You must provide a set of responses for every paragraph. </a:t>
            </a:r>
          </a:p>
          <a:p>
            <a:br>
              <a:rPr lang="en-US" sz="1200" b="0" dirty="0">
                <a:solidFill>
                  <a:schemeClr val="accent6">
                    <a:lumMod val="50000"/>
                  </a:schemeClr>
                </a:solidFill>
                <a:effectLst/>
                <a:latin typeface="Consolas" panose="020B0609020204030204" pitchFamily="49" charset="0"/>
              </a:rPr>
            </a:br>
            <a:r>
              <a:rPr lang="en-US" sz="1200" b="0" dirty="0">
                <a:solidFill>
                  <a:schemeClr val="accent6">
                    <a:lumMod val="50000"/>
                  </a:schemeClr>
                </a:solidFill>
                <a:effectLst/>
                <a:latin typeface="Consolas" panose="020B0609020204030204" pitchFamily="49" charset="0"/>
              </a:rPr>
              <a:t>Does this text involve... </a:t>
            </a:r>
          </a:p>
          <a:p>
            <a:br>
              <a:rPr lang="en-US" sz="1200" b="0" dirty="0">
                <a:solidFill>
                  <a:schemeClr val="accent6">
                    <a:lumMod val="50000"/>
                  </a:schemeClr>
                </a:solidFill>
                <a:effectLst/>
                <a:latin typeface="Consolas" panose="020B0609020204030204" pitchFamily="49" charset="0"/>
              </a:rPr>
            </a:br>
            <a:r>
              <a:rPr lang="en-US" sz="1200" b="0" dirty="0">
                <a:solidFill>
                  <a:schemeClr val="accent6">
                    <a:lumMod val="50000"/>
                  </a:schemeClr>
                </a:solidFill>
                <a:effectLst/>
                <a:latin typeface="Consolas" panose="020B0609020204030204" pitchFamily="49" charset="0"/>
              </a:rPr>
              <a:t>1. ...income inequality? </a:t>
            </a:r>
          </a:p>
          <a:p>
            <a:r>
              <a:rPr lang="en-US" sz="1200" b="0" dirty="0">
                <a:solidFill>
                  <a:schemeClr val="accent6">
                    <a:lumMod val="50000"/>
                  </a:schemeClr>
                </a:solidFill>
                <a:effectLst/>
                <a:latin typeface="Consolas" panose="020B0609020204030204" pitchFamily="49" charset="0"/>
              </a:rPr>
              <a:t>2. ...wealth inequality? </a:t>
            </a:r>
          </a:p>
          <a:p>
            <a:r>
              <a:rPr lang="en-US" sz="1200" b="0" dirty="0">
                <a:solidFill>
                  <a:schemeClr val="accent6">
                    <a:lumMod val="50000"/>
                  </a:schemeClr>
                </a:solidFill>
                <a:effectLst/>
                <a:latin typeface="Consolas" panose="020B0609020204030204" pitchFamily="49" charset="0"/>
              </a:rPr>
              <a:t>3. ...employment inequality? </a:t>
            </a:r>
          </a:p>
          <a:p>
            <a:r>
              <a:rPr lang="en-US" sz="1200" b="0" dirty="0">
                <a:solidFill>
                  <a:schemeClr val="accent6">
                    <a:lumMod val="50000"/>
                  </a:schemeClr>
                </a:solidFill>
                <a:effectLst/>
                <a:latin typeface="Consolas" panose="020B0609020204030204" pitchFamily="49" charset="0"/>
              </a:rPr>
              <a:t>4. ...educational inequality? </a:t>
            </a:r>
          </a:p>
          <a:p>
            <a:r>
              <a:rPr lang="en-US" sz="1200" b="0" dirty="0">
                <a:solidFill>
                  <a:schemeClr val="accent6">
                    <a:lumMod val="50000"/>
                  </a:schemeClr>
                </a:solidFill>
                <a:effectLst/>
                <a:latin typeface="Consolas" panose="020B0609020204030204" pitchFamily="49" charset="0"/>
              </a:rPr>
              <a:t>5. ...cultural/artistic inequality? </a:t>
            </a:r>
          </a:p>
          <a:p>
            <a:r>
              <a:rPr lang="en-US" sz="1200" b="0" dirty="0">
                <a:solidFill>
                  <a:schemeClr val="accent6">
                    <a:lumMod val="50000"/>
                  </a:schemeClr>
                </a:solidFill>
                <a:effectLst/>
                <a:latin typeface="Consolas" panose="020B0609020204030204" pitchFamily="49" charset="0"/>
              </a:rPr>
              <a:t>6. ...health inequality? </a:t>
            </a:r>
          </a:p>
          <a:p>
            <a:r>
              <a:rPr lang="en-US" sz="1200" b="0" dirty="0">
                <a:solidFill>
                  <a:schemeClr val="accent6">
                    <a:lumMod val="50000"/>
                  </a:schemeClr>
                </a:solidFill>
                <a:effectLst/>
                <a:latin typeface="Consolas" panose="020B0609020204030204" pitchFamily="49" charset="0"/>
              </a:rPr>
              <a:t>7. ...justice/legal system inequality? </a:t>
            </a:r>
          </a:p>
          <a:p>
            <a:r>
              <a:rPr lang="en-US" sz="1200" b="0" dirty="0">
                <a:solidFill>
                  <a:schemeClr val="accent6">
                    <a:lumMod val="50000"/>
                  </a:schemeClr>
                </a:solidFill>
                <a:effectLst/>
                <a:latin typeface="Consolas" panose="020B0609020204030204" pitchFamily="49" charset="0"/>
              </a:rPr>
              <a:t>8. ...gender inequality? </a:t>
            </a:r>
          </a:p>
          <a:p>
            <a:r>
              <a:rPr lang="en-US" sz="1200" b="0" dirty="0">
                <a:solidFill>
                  <a:schemeClr val="accent6">
                    <a:lumMod val="50000"/>
                  </a:schemeClr>
                </a:solidFill>
                <a:effectLst/>
                <a:latin typeface="Consolas" panose="020B0609020204030204" pitchFamily="49" charset="0"/>
              </a:rPr>
              <a:t>9. ...racial or ethnic inequality? </a:t>
            </a:r>
          </a:p>
          <a:p>
            <a:r>
              <a:rPr lang="en-US" sz="1200" b="0" dirty="0">
                <a:solidFill>
                  <a:schemeClr val="accent6">
                    <a:lumMod val="50000"/>
                  </a:schemeClr>
                </a:solidFill>
                <a:effectLst/>
                <a:latin typeface="Consolas" panose="020B0609020204030204" pitchFamily="49" charset="0"/>
              </a:rPr>
              <a:t>10. ...age-based inequality? </a:t>
            </a:r>
          </a:p>
          <a:p>
            <a:r>
              <a:rPr lang="en-US" sz="1200" b="0" dirty="0">
                <a:solidFill>
                  <a:schemeClr val="accent6">
                    <a:lumMod val="50000"/>
                  </a:schemeClr>
                </a:solidFill>
                <a:effectLst/>
                <a:latin typeface="Consolas" panose="020B0609020204030204" pitchFamily="49" charset="0"/>
              </a:rPr>
              <a:t>11. ...socioeconomic inequality? </a:t>
            </a:r>
          </a:p>
          <a:p>
            <a:r>
              <a:rPr lang="en-US" sz="1200" b="0" dirty="0">
                <a:solidFill>
                  <a:schemeClr val="accent6">
                    <a:lumMod val="50000"/>
                  </a:schemeClr>
                </a:solidFill>
                <a:effectLst/>
                <a:latin typeface="Consolas" panose="020B0609020204030204" pitchFamily="49" charset="0"/>
              </a:rPr>
              <a:t>12. ...sexual-orientation inequality? </a:t>
            </a:r>
          </a:p>
          <a:p>
            <a:r>
              <a:rPr lang="en-US" sz="1200" b="0" dirty="0">
                <a:solidFill>
                  <a:schemeClr val="accent6">
                    <a:lumMod val="50000"/>
                  </a:schemeClr>
                </a:solidFill>
                <a:effectLst/>
                <a:latin typeface="Consolas" panose="020B0609020204030204" pitchFamily="49" charset="0"/>
              </a:rPr>
              <a:t>13. ...disability-based inequality? </a:t>
            </a:r>
          </a:p>
          <a:p>
            <a:r>
              <a:rPr lang="en-US" sz="1200" b="0" dirty="0">
                <a:solidFill>
                  <a:schemeClr val="accent6">
                    <a:lumMod val="50000"/>
                  </a:schemeClr>
                </a:solidFill>
                <a:effectLst/>
                <a:latin typeface="Consolas" panose="020B0609020204030204" pitchFamily="49" charset="0"/>
              </a:rPr>
              <a:t>14. ...religious inequality? </a:t>
            </a:r>
          </a:p>
          <a:p>
            <a:r>
              <a:rPr lang="en-US" sz="1200" b="0" dirty="0">
                <a:solidFill>
                  <a:schemeClr val="accent6">
                    <a:lumMod val="50000"/>
                  </a:schemeClr>
                </a:solidFill>
                <a:effectLst/>
                <a:latin typeface="Consolas" panose="020B0609020204030204" pitchFamily="49" charset="0"/>
              </a:rPr>
              <a:t>15. ...immigration status inequality?</a:t>
            </a:r>
          </a:p>
          <a:p>
            <a:r>
              <a:rPr lang="en-US" sz="1200" b="0" dirty="0">
                <a:solidFill>
                  <a:schemeClr val="accent6">
                    <a:lumMod val="50000"/>
                  </a:schemeClr>
                </a:solidFill>
                <a:effectLst/>
                <a:latin typeface="Consolas" panose="020B0609020204030204" pitchFamily="49" charset="0"/>
              </a:rPr>
              <a:t>16. ...property ownership inequality? </a:t>
            </a:r>
          </a:p>
          <a:p>
            <a:r>
              <a:rPr lang="en-US" sz="1200" b="0" dirty="0">
                <a:solidFill>
                  <a:schemeClr val="accent6">
                    <a:lumMod val="50000"/>
                  </a:schemeClr>
                </a:solidFill>
                <a:effectLst/>
                <a:latin typeface="Consolas" panose="020B0609020204030204" pitchFamily="49" charset="0"/>
              </a:rPr>
              <a:t>17. ...policy outcome inequality? </a:t>
            </a:r>
          </a:p>
          <a:p>
            <a:r>
              <a:rPr lang="en-US" sz="1200" b="0" dirty="0">
                <a:solidFill>
                  <a:schemeClr val="accent6">
                    <a:lumMod val="50000"/>
                  </a:schemeClr>
                </a:solidFill>
                <a:effectLst/>
                <a:latin typeface="Consolas" panose="020B0609020204030204" pitchFamily="49" charset="0"/>
              </a:rPr>
              <a:t>18. ...regional/place-based inequalities? </a:t>
            </a:r>
          </a:p>
        </p:txBody>
      </p:sp>
    </p:spTree>
    <p:extLst>
      <p:ext uri="{BB962C8B-B14F-4D97-AF65-F5344CB8AC3E}">
        <p14:creationId xmlns:p14="http://schemas.microsoft.com/office/powerpoint/2010/main" val="2034079734"/>
      </p:ext>
    </p:extLst>
  </p:cSld>
  <p:clrMapOvr>
    <a:masterClrMapping/>
  </p:clrMapOvr>
  <mc:AlternateContent xmlns:mc="http://schemas.openxmlformats.org/markup-compatibility/2006" xmlns:p14="http://schemas.microsoft.com/office/powerpoint/2010/main">
    <mc:Choice Requires="p14">
      <p:transition spd="slow" p14:dur="2000" advTm="14322"/>
    </mc:Choice>
    <mc:Fallback xmlns="">
      <p:transition spd="slow" advTm="14322"/>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879CB-B9E5-6393-2787-98E599D4DE15}"/>
              </a:ext>
            </a:extLst>
          </p:cNvPr>
          <p:cNvSpPr>
            <a:spLocks noGrp="1"/>
          </p:cNvSpPr>
          <p:nvPr>
            <p:ph type="title"/>
          </p:nvPr>
        </p:nvSpPr>
        <p:spPr/>
        <p:txBody>
          <a:bodyPr/>
          <a:lstStyle/>
          <a:p>
            <a:r>
              <a:rPr lang="en-US" dirty="0"/>
              <a:t>Data </a:t>
            </a:r>
          </a:p>
        </p:txBody>
      </p:sp>
      <p:sp>
        <p:nvSpPr>
          <p:cNvPr id="3" name="Content Placeholder 2">
            <a:extLst>
              <a:ext uri="{FF2B5EF4-FFF2-40B4-BE49-F238E27FC236}">
                <a16:creationId xmlns:a16="http://schemas.microsoft.com/office/drawing/2014/main" id="{FE72B197-AB51-BD77-91A1-7C7E118BD242}"/>
              </a:ext>
            </a:extLst>
          </p:cNvPr>
          <p:cNvSpPr>
            <a:spLocks noGrp="1"/>
          </p:cNvSpPr>
          <p:nvPr>
            <p:ph idx="1"/>
          </p:nvPr>
        </p:nvSpPr>
        <p:spPr/>
        <p:txBody>
          <a:bodyPr/>
          <a:lstStyle/>
          <a:p>
            <a:r>
              <a:rPr lang="en-US" dirty="0"/>
              <a:t>Complete set of Westminster Hall debates from January 1</a:t>
            </a:r>
            <a:r>
              <a:rPr lang="en-US" baseline="30000" dirty="0"/>
              <a:t>st</a:t>
            </a:r>
            <a:r>
              <a:rPr lang="en-US" dirty="0"/>
              <a:t> 2020 to December 31</a:t>
            </a:r>
            <a:r>
              <a:rPr lang="en-US" baseline="30000" dirty="0"/>
              <a:t>st</a:t>
            </a:r>
            <a:r>
              <a:rPr lang="en-US" dirty="0"/>
              <a:t> 2020. </a:t>
            </a:r>
          </a:p>
          <a:p>
            <a:r>
              <a:rPr lang="en-US" dirty="0"/>
              <a:t>238 Debates, 508 Participants, 25,250 Paragraphs, 2.25 Million Words</a:t>
            </a:r>
          </a:p>
          <a:p>
            <a:r>
              <a:rPr lang="en-US" dirty="0"/>
              <a:t>2,084 paragraphs mentioning inequality </a:t>
            </a:r>
          </a:p>
          <a:p>
            <a:r>
              <a:rPr lang="en-US" dirty="0"/>
              <a:t>Key questions addressed today: </a:t>
            </a:r>
          </a:p>
          <a:p>
            <a:pPr lvl="1"/>
            <a:r>
              <a:rPr lang="en-US" dirty="0"/>
              <a:t>What sort of inequality is being discussed? </a:t>
            </a:r>
          </a:p>
          <a:p>
            <a:pPr lvl="1"/>
            <a:r>
              <a:rPr lang="en-US" dirty="0"/>
              <a:t>How does the conceptualization of inequality vary between MPs? </a:t>
            </a:r>
          </a:p>
          <a:p>
            <a:endParaRPr lang="en-US" dirty="0"/>
          </a:p>
          <a:p>
            <a:endParaRPr lang="en-US" dirty="0"/>
          </a:p>
        </p:txBody>
      </p:sp>
    </p:spTree>
    <p:extLst>
      <p:ext uri="{BB962C8B-B14F-4D97-AF65-F5344CB8AC3E}">
        <p14:creationId xmlns:p14="http://schemas.microsoft.com/office/powerpoint/2010/main" val="3275639366"/>
      </p:ext>
    </p:extLst>
  </p:cSld>
  <p:clrMapOvr>
    <a:masterClrMapping/>
  </p:clrMapOvr>
  <mc:AlternateContent xmlns:mc="http://schemas.openxmlformats.org/markup-compatibility/2006" xmlns:p14="http://schemas.microsoft.com/office/powerpoint/2010/main">
    <mc:Choice Requires="p14">
      <p:transition spd="slow" p14:dur="2000" advTm="11203"/>
    </mc:Choice>
    <mc:Fallback xmlns="">
      <p:transition spd="slow" advTm="11203"/>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C39C235-97E1-8D3E-54E3-669760AEF35E}"/>
              </a:ext>
            </a:extLst>
          </p:cNvPr>
          <p:cNvPicPr>
            <a:picLocks noChangeAspect="1"/>
          </p:cNvPicPr>
          <p:nvPr/>
        </p:nvPicPr>
        <p:blipFill>
          <a:blip r:embed="rId2"/>
          <a:stretch>
            <a:fillRect/>
          </a:stretch>
        </p:blipFill>
        <p:spPr>
          <a:xfrm>
            <a:off x="1444386" y="730111"/>
            <a:ext cx="9303228" cy="5397777"/>
          </a:xfrm>
          <a:prstGeom prst="rect">
            <a:avLst/>
          </a:prstGeom>
        </p:spPr>
      </p:pic>
    </p:spTree>
    <p:extLst>
      <p:ext uri="{BB962C8B-B14F-4D97-AF65-F5344CB8AC3E}">
        <p14:creationId xmlns:p14="http://schemas.microsoft.com/office/powerpoint/2010/main" val="3575762230"/>
      </p:ext>
    </p:extLst>
  </p:cSld>
  <p:clrMapOvr>
    <a:masterClrMapping/>
  </p:clrMapOvr>
  <mc:AlternateContent xmlns:mc="http://schemas.openxmlformats.org/markup-compatibility/2006" xmlns:p14="http://schemas.microsoft.com/office/powerpoint/2010/main">
    <mc:Choice Requires="p14">
      <p:transition spd="slow" p14:dur="2000" advTm="9665"/>
    </mc:Choice>
    <mc:Fallback xmlns="">
      <p:transition spd="slow" advTm="9665"/>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3B403D9-0838-D1FC-2515-7FF838A19AAB}"/>
              </a:ext>
            </a:extLst>
          </p:cNvPr>
          <p:cNvPicPr>
            <a:picLocks noChangeAspect="1"/>
          </p:cNvPicPr>
          <p:nvPr/>
        </p:nvPicPr>
        <p:blipFill>
          <a:blip r:embed="rId2"/>
          <a:stretch>
            <a:fillRect/>
          </a:stretch>
        </p:blipFill>
        <p:spPr>
          <a:xfrm>
            <a:off x="1342780" y="863468"/>
            <a:ext cx="9506439" cy="5131064"/>
          </a:xfrm>
          <a:prstGeom prst="rect">
            <a:avLst/>
          </a:prstGeom>
        </p:spPr>
      </p:pic>
    </p:spTree>
    <p:extLst>
      <p:ext uri="{BB962C8B-B14F-4D97-AF65-F5344CB8AC3E}">
        <p14:creationId xmlns:p14="http://schemas.microsoft.com/office/powerpoint/2010/main" val="1003243019"/>
      </p:ext>
    </p:extLst>
  </p:cSld>
  <p:clrMapOvr>
    <a:masterClrMapping/>
  </p:clrMapOvr>
  <mc:AlternateContent xmlns:mc="http://schemas.openxmlformats.org/markup-compatibility/2006" xmlns:p14="http://schemas.microsoft.com/office/powerpoint/2010/main">
    <mc:Choice Requires="p14">
      <p:transition spd="slow" p14:dur="2000" advTm="7524"/>
    </mc:Choice>
    <mc:Fallback xmlns="">
      <p:transition spd="slow" advTm="7524"/>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E774DDB-1644-5E4F-D0C6-FA6889ECDF53}"/>
              </a:ext>
            </a:extLst>
          </p:cNvPr>
          <p:cNvPicPr>
            <a:picLocks noChangeAspect="1"/>
          </p:cNvPicPr>
          <p:nvPr/>
        </p:nvPicPr>
        <p:blipFill>
          <a:blip r:embed="rId2"/>
          <a:stretch>
            <a:fillRect/>
          </a:stretch>
        </p:blipFill>
        <p:spPr>
          <a:xfrm>
            <a:off x="0" y="203339"/>
            <a:ext cx="12192000" cy="6451322"/>
          </a:xfrm>
          <a:prstGeom prst="rect">
            <a:avLst/>
          </a:prstGeom>
        </p:spPr>
      </p:pic>
    </p:spTree>
    <p:extLst>
      <p:ext uri="{BB962C8B-B14F-4D97-AF65-F5344CB8AC3E}">
        <p14:creationId xmlns:p14="http://schemas.microsoft.com/office/powerpoint/2010/main" val="220441670"/>
      </p:ext>
    </p:extLst>
  </p:cSld>
  <p:clrMapOvr>
    <a:masterClrMapping/>
  </p:clrMapOvr>
  <mc:AlternateContent xmlns:mc="http://schemas.openxmlformats.org/markup-compatibility/2006" xmlns:p14="http://schemas.microsoft.com/office/powerpoint/2010/main">
    <mc:Choice Requires="p14">
      <p:transition spd="slow" p14:dur="2000" advTm="15362"/>
    </mc:Choice>
    <mc:Fallback xmlns="">
      <p:transition spd="slow" advTm="15362"/>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e chart with numbers and a few words&#10;&#10;Description automatically generated with medium confidence">
            <a:extLst>
              <a:ext uri="{FF2B5EF4-FFF2-40B4-BE49-F238E27FC236}">
                <a16:creationId xmlns:a16="http://schemas.microsoft.com/office/drawing/2014/main" id="{1391551A-8F69-B33F-F3CD-61602A6245FD}"/>
              </a:ext>
            </a:extLst>
          </p:cNvPr>
          <p:cNvPicPr>
            <a:picLocks noChangeAspect="1"/>
          </p:cNvPicPr>
          <p:nvPr/>
        </p:nvPicPr>
        <p:blipFill>
          <a:blip r:embed="rId2"/>
          <a:stretch>
            <a:fillRect/>
          </a:stretch>
        </p:blipFill>
        <p:spPr>
          <a:xfrm>
            <a:off x="484632" y="2115801"/>
            <a:ext cx="3517119" cy="2620252"/>
          </a:xfrm>
          <a:prstGeom prst="rect">
            <a:avLst/>
          </a:prstGeom>
        </p:spPr>
      </p:pic>
      <p:cxnSp>
        <p:nvCxnSpPr>
          <p:cNvPr id="38" name="Straight Connector 37">
            <a:extLst>
              <a:ext uri="{FF2B5EF4-FFF2-40B4-BE49-F238E27FC236}">
                <a16:creationId xmlns:a16="http://schemas.microsoft.com/office/drawing/2014/main" id="{DCD67800-37AC-4E14-89B0-F79DCB3FB8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165600"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7" name="Picture 6" descr="A pie chart with text on it&#10;&#10;Description automatically generated">
            <a:extLst>
              <a:ext uri="{FF2B5EF4-FFF2-40B4-BE49-F238E27FC236}">
                <a16:creationId xmlns:a16="http://schemas.microsoft.com/office/drawing/2014/main" id="{C8780765-0B4D-F20C-46E8-CD59EF4ECD83}"/>
              </a:ext>
            </a:extLst>
          </p:cNvPr>
          <p:cNvPicPr>
            <a:picLocks noChangeAspect="1"/>
          </p:cNvPicPr>
          <p:nvPr/>
        </p:nvPicPr>
        <p:blipFill>
          <a:blip r:embed="rId3"/>
          <a:stretch>
            <a:fillRect/>
          </a:stretch>
        </p:blipFill>
        <p:spPr>
          <a:xfrm>
            <a:off x="4310676" y="2338194"/>
            <a:ext cx="3537345" cy="2175466"/>
          </a:xfrm>
          <a:prstGeom prst="rect">
            <a:avLst/>
          </a:prstGeom>
        </p:spPr>
      </p:pic>
      <p:cxnSp>
        <p:nvCxnSpPr>
          <p:cNvPr id="39" name="Straight Connector 38">
            <a:extLst>
              <a:ext uri="{FF2B5EF4-FFF2-40B4-BE49-F238E27FC236}">
                <a16:creationId xmlns:a16="http://schemas.microsoft.com/office/drawing/2014/main" id="{20F1788F-A5AE-4188-8274-F7F2E3833E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995920"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5" name="Picture 4" descr="A pie chart with numbers and a green circle&#10;&#10;Description automatically generated">
            <a:extLst>
              <a:ext uri="{FF2B5EF4-FFF2-40B4-BE49-F238E27FC236}">
                <a16:creationId xmlns:a16="http://schemas.microsoft.com/office/drawing/2014/main" id="{093920CE-1DF8-F8A9-2347-4D9512E3BF0E}"/>
              </a:ext>
            </a:extLst>
          </p:cNvPr>
          <p:cNvPicPr>
            <a:picLocks noChangeAspect="1"/>
          </p:cNvPicPr>
          <p:nvPr/>
        </p:nvPicPr>
        <p:blipFill>
          <a:blip r:embed="rId4"/>
          <a:stretch>
            <a:fillRect/>
          </a:stretch>
        </p:blipFill>
        <p:spPr>
          <a:xfrm>
            <a:off x="8162336" y="2133387"/>
            <a:ext cx="3517120" cy="2585082"/>
          </a:xfrm>
          <a:prstGeom prst="rect">
            <a:avLst/>
          </a:prstGeom>
        </p:spPr>
      </p:pic>
    </p:spTree>
    <p:extLst>
      <p:ext uri="{BB962C8B-B14F-4D97-AF65-F5344CB8AC3E}">
        <p14:creationId xmlns:p14="http://schemas.microsoft.com/office/powerpoint/2010/main" val="1309100382"/>
      </p:ext>
    </p:extLst>
  </p:cSld>
  <p:clrMapOvr>
    <a:masterClrMapping/>
  </p:clrMapOvr>
  <mc:AlternateContent xmlns:mc="http://schemas.openxmlformats.org/markup-compatibility/2006" xmlns:p14="http://schemas.microsoft.com/office/powerpoint/2010/main">
    <mc:Choice Requires="p14">
      <p:transition spd="slow" p14:dur="2000" advTm="18453"/>
    </mc:Choice>
    <mc:Fallback xmlns="">
      <p:transition spd="slow" advTm="18453"/>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81567D4-5E8A-1139-DA53-858BF580862F}"/>
              </a:ext>
            </a:extLst>
          </p:cNvPr>
          <p:cNvPicPr>
            <a:picLocks noChangeAspect="1"/>
          </p:cNvPicPr>
          <p:nvPr/>
        </p:nvPicPr>
        <p:blipFill>
          <a:blip r:embed="rId2"/>
          <a:stretch>
            <a:fillRect/>
          </a:stretch>
        </p:blipFill>
        <p:spPr>
          <a:xfrm>
            <a:off x="1390408" y="882519"/>
            <a:ext cx="9411184" cy="5092962"/>
          </a:xfrm>
          <a:prstGeom prst="rect">
            <a:avLst/>
          </a:prstGeom>
        </p:spPr>
      </p:pic>
    </p:spTree>
    <p:extLst>
      <p:ext uri="{BB962C8B-B14F-4D97-AF65-F5344CB8AC3E}">
        <p14:creationId xmlns:p14="http://schemas.microsoft.com/office/powerpoint/2010/main" val="4050673668"/>
      </p:ext>
    </p:extLst>
  </p:cSld>
  <p:clrMapOvr>
    <a:masterClrMapping/>
  </p:clrMapOvr>
  <mc:AlternateContent xmlns:mc="http://schemas.openxmlformats.org/markup-compatibility/2006" xmlns:p14="http://schemas.microsoft.com/office/powerpoint/2010/main">
    <mc:Choice Requires="p14">
      <p:transition spd="slow" p14:dur="2000" advTm="9835"/>
    </mc:Choice>
    <mc:Fallback xmlns="">
      <p:transition spd="slow" advTm="9835"/>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EE5C7A9-049B-5099-55B5-E85E301A827B}"/>
              </a:ext>
            </a:extLst>
          </p:cNvPr>
          <p:cNvPicPr>
            <a:picLocks noChangeAspect="1"/>
          </p:cNvPicPr>
          <p:nvPr/>
        </p:nvPicPr>
        <p:blipFill>
          <a:blip r:embed="rId2"/>
          <a:stretch>
            <a:fillRect/>
          </a:stretch>
        </p:blipFill>
        <p:spPr>
          <a:xfrm>
            <a:off x="1358656" y="872993"/>
            <a:ext cx="9474687" cy="5112013"/>
          </a:xfrm>
          <a:prstGeom prst="rect">
            <a:avLst/>
          </a:prstGeom>
        </p:spPr>
      </p:pic>
    </p:spTree>
    <p:extLst>
      <p:ext uri="{BB962C8B-B14F-4D97-AF65-F5344CB8AC3E}">
        <p14:creationId xmlns:p14="http://schemas.microsoft.com/office/powerpoint/2010/main" val="3959466829"/>
      </p:ext>
    </p:extLst>
  </p:cSld>
  <p:clrMapOvr>
    <a:masterClrMapping/>
  </p:clrMapOvr>
  <mc:AlternateContent xmlns:mc="http://schemas.openxmlformats.org/markup-compatibility/2006" xmlns:p14="http://schemas.microsoft.com/office/powerpoint/2010/main">
    <mc:Choice Requires="p14">
      <p:transition spd="slow" p14:dur="2000" advTm="14444"/>
    </mc:Choice>
    <mc:Fallback xmlns="">
      <p:transition spd="slow" advTm="14444"/>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B1F2433-4670-7C95-B8D8-04989F455DC9}"/>
              </a:ext>
            </a:extLst>
          </p:cNvPr>
          <p:cNvPicPr>
            <a:picLocks noChangeAspect="1"/>
          </p:cNvPicPr>
          <p:nvPr/>
        </p:nvPicPr>
        <p:blipFill>
          <a:blip r:embed="rId2"/>
          <a:stretch>
            <a:fillRect/>
          </a:stretch>
        </p:blipFill>
        <p:spPr>
          <a:xfrm>
            <a:off x="110924" y="0"/>
            <a:ext cx="11970152" cy="6858000"/>
          </a:xfrm>
          <a:prstGeom prst="rect">
            <a:avLst/>
          </a:prstGeom>
        </p:spPr>
      </p:pic>
    </p:spTree>
    <p:extLst>
      <p:ext uri="{BB962C8B-B14F-4D97-AF65-F5344CB8AC3E}">
        <p14:creationId xmlns:p14="http://schemas.microsoft.com/office/powerpoint/2010/main" val="1444886365"/>
      </p:ext>
    </p:extLst>
  </p:cSld>
  <p:clrMapOvr>
    <a:masterClrMapping/>
  </p:clrMapOvr>
  <mc:AlternateContent xmlns:mc="http://schemas.openxmlformats.org/markup-compatibility/2006" xmlns:p14="http://schemas.microsoft.com/office/powerpoint/2010/main">
    <mc:Choice Requires="p14">
      <p:transition spd="slow" p14:dur="2000" advTm="12503"/>
    </mc:Choice>
    <mc:Fallback xmlns="">
      <p:transition spd="slow" advTm="12503"/>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407E4E0-9DCA-4D1C-68F6-C8DF69563DC7}"/>
              </a:ext>
            </a:extLst>
          </p:cNvPr>
          <p:cNvPicPr>
            <a:picLocks noChangeAspect="1"/>
          </p:cNvPicPr>
          <p:nvPr/>
        </p:nvPicPr>
        <p:blipFill>
          <a:blip r:embed="rId2"/>
          <a:stretch>
            <a:fillRect/>
          </a:stretch>
        </p:blipFill>
        <p:spPr>
          <a:xfrm>
            <a:off x="77062" y="0"/>
            <a:ext cx="12037876" cy="6858000"/>
          </a:xfrm>
          <a:prstGeom prst="rect">
            <a:avLst/>
          </a:prstGeom>
        </p:spPr>
      </p:pic>
    </p:spTree>
    <p:extLst>
      <p:ext uri="{BB962C8B-B14F-4D97-AF65-F5344CB8AC3E}">
        <p14:creationId xmlns:p14="http://schemas.microsoft.com/office/powerpoint/2010/main" val="263314058"/>
      </p:ext>
    </p:extLst>
  </p:cSld>
  <p:clrMapOvr>
    <a:masterClrMapping/>
  </p:clrMapOvr>
  <mc:AlternateContent xmlns:mc="http://schemas.openxmlformats.org/markup-compatibility/2006" xmlns:p14="http://schemas.microsoft.com/office/powerpoint/2010/main">
    <mc:Choice Requires="p14">
      <p:transition spd="slow" p14:dur="2000" advTm="13365"/>
    </mc:Choice>
    <mc:Fallback xmlns="">
      <p:transition spd="slow" advTm="13365"/>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06CD81B-A032-B586-7679-DA91DEC47D8E}"/>
              </a:ext>
            </a:extLst>
          </p:cNvPr>
          <p:cNvPicPr>
            <a:picLocks noChangeAspect="1"/>
          </p:cNvPicPr>
          <p:nvPr/>
        </p:nvPicPr>
        <p:blipFill>
          <a:blip r:embed="rId2"/>
          <a:stretch>
            <a:fillRect/>
          </a:stretch>
        </p:blipFill>
        <p:spPr>
          <a:xfrm>
            <a:off x="172480" y="-65314"/>
            <a:ext cx="11847040" cy="6858000"/>
          </a:xfrm>
          <a:prstGeom prst="rect">
            <a:avLst/>
          </a:prstGeom>
        </p:spPr>
      </p:pic>
    </p:spTree>
    <p:extLst>
      <p:ext uri="{BB962C8B-B14F-4D97-AF65-F5344CB8AC3E}">
        <p14:creationId xmlns:p14="http://schemas.microsoft.com/office/powerpoint/2010/main" val="1205311327"/>
      </p:ext>
    </p:extLst>
  </p:cSld>
  <p:clrMapOvr>
    <a:masterClrMapping/>
  </p:clrMapOvr>
  <mc:AlternateContent xmlns:mc="http://schemas.openxmlformats.org/markup-compatibility/2006" xmlns:p14="http://schemas.microsoft.com/office/powerpoint/2010/main">
    <mc:Choice Requires="p14">
      <p:transition spd="slow" p14:dur="2000" advTm="14438"/>
    </mc:Choice>
    <mc:Fallback xmlns="">
      <p:transition spd="slow" advTm="14438"/>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377E81F-EFC7-1E11-59BD-70AB3D33BFE8}"/>
              </a:ext>
            </a:extLst>
          </p:cNvPr>
          <p:cNvPicPr>
            <a:picLocks noChangeAspect="1"/>
          </p:cNvPicPr>
          <p:nvPr/>
        </p:nvPicPr>
        <p:blipFill>
          <a:blip r:embed="rId2"/>
          <a:stretch>
            <a:fillRect/>
          </a:stretch>
        </p:blipFill>
        <p:spPr>
          <a:xfrm>
            <a:off x="293652" y="0"/>
            <a:ext cx="11604695" cy="6858000"/>
          </a:xfrm>
          <a:prstGeom prst="rect">
            <a:avLst/>
          </a:prstGeom>
        </p:spPr>
      </p:pic>
    </p:spTree>
    <p:extLst>
      <p:ext uri="{BB962C8B-B14F-4D97-AF65-F5344CB8AC3E}">
        <p14:creationId xmlns:p14="http://schemas.microsoft.com/office/powerpoint/2010/main" val="279153179"/>
      </p:ext>
    </p:extLst>
  </p:cSld>
  <p:clrMapOvr>
    <a:masterClrMapping/>
  </p:clrMapOvr>
  <mc:AlternateContent xmlns:mc="http://schemas.openxmlformats.org/markup-compatibility/2006" xmlns:p14="http://schemas.microsoft.com/office/powerpoint/2010/main">
    <mc:Choice Requires="p14">
      <p:transition spd="slow" p14:dur="2000" advTm="17166"/>
    </mc:Choice>
    <mc:Fallback xmlns="">
      <p:transition spd="slow" advTm="17166"/>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9C5E4-A7A0-9393-6B4D-5D63837FAFD3}"/>
              </a:ext>
            </a:extLst>
          </p:cNvPr>
          <p:cNvSpPr>
            <a:spLocks noGrp="1"/>
          </p:cNvSpPr>
          <p:nvPr>
            <p:ph type="title"/>
          </p:nvPr>
        </p:nvSpPr>
        <p:spPr/>
        <p:txBody>
          <a:bodyPr/>
          <a:lstStyle/>
          <a:p>
            <a:r>
              <a:rPr lang="en-US" dirty="0"/>
              <a:t>Conclusion/Next Steps</a:t>
            </a:r>
          </a:p>
        </p:txBody>
      </p:sp>
      <p:sp>
        <p:nvSpPr>
          <p:cNvPr id="3" name="Content Placeholder 2">
            <a:extLst>
              <a:ext uri="{FF2B5EF4-FFF2-40B4-BE49-F238E27FC236}">
                <a16:creationId xmlns:a16="http://schemas.microsoft.com/office/drawing/2014/main" id="{BD7D6C78-3001-8BB1-91B6-275767B7BF2B}"/>
              </a:ext>
            </a:extLst>
          </p:cNvPr>
          <p:cNvSpPr>
            <a:spLocks noGrp="1"/>
          </p:cNvSpPr>
          <p:nvPr>
            <p:ph idx="1"/>
          </p:nvPr>
        </p:nvSpPr>
        <p:spPr/>
        <p:txBody>
          <a:bodyPr/>
          <a:lstStyle/>
          <a:p>
            <a:r>
              <a:rPr lang="en-US" dirty="0"/>
              <a:t>Offered a proof of concept for Chat-GPT as an accessible method for topic search. </a:t>
            </a:r>
          </a:p>
          <a:p>
            <a:r>
              <a:rPr lang="en-US" dirty="0"/>
              <a:t>This approach is very dependent upon the questions asked. </a:t>
            </a:r>
          </a:p>
          <a:p>
            <a:r>
              <a:rPr lang="en-US" dirty="0"/>
              <a:t>Next Steps:</a:t>
            </a:r>
          </a:p>
          <a:p>
            <a:pPr lvl="1"/>
            <a:r>
              <a:rPr lang="en-US" dirty="0"/>
              <a:t>Refining prompts.</a:t>
            </a:r>
          </a:p>
          <a:p>
            <a:pPr lvl="1"/>
            <a:r>
              <a:rPr lang="en-US" dirty="0"/>
              <a:t>Identifying government affiliated MPs.</a:t>
            </a:r>
          </a:p>
          <a:p>
            <a:pPr lvl="1"/>
            <a:r>
              <a:rPr lang="en-US" dirty="0"/>
              <a:t>Exploring how party seniority/structure affects agenda setting.  </a:t>
            </a:r>
          </a:p>
          <a:p>
            <a:pPr lvl="1"/>
            <a:r>
              <a:rPr lang="en-US" dirty="0"/>
              <a:t>Exploring alternative constituency classifications for cross-section analysis.</a:t>
            </a:r>
          </a:p>
          <a:p>
            <a:pPr lvl="1"/>
            <a:r>
              <a:rPr lang="en-US" dirty="0"/>
              <a:t>Expanding the analysis to other years, other types of debate, and other countries. </a:t>
            </a:r>
          </a:p>
        </p:txBody>
      </p:sp>
    </p:spTree>
    <p:extLst>
      <p:ext uri="{BB962C8B-B14F-4D97-AF65-F5344CB8AC3E}">
        <p14:creationId xmlns:p14="http://schemas.microsoft.com/office/powerpoint/2010/main" val="3410104012"/>
      </p:ext>
    </p:extLst>
  </p:cSld>
  <p:clrMapOvr>
    <a:masterClrMapping/>
  </p:clrMapOvr>
  <mc:AlternateContent xmlns:mc="http://schemas.openxmlformats.org/markup-compatibility/2006" xmlns:p14="http://schemas.microsoft.com/office/powerpoint/2010/main">
    <mc:Choice Requires="p14">
      <p:transition spd="slow" p14:dur="2000" advTm="12526"/>
    </mc:Choice>
    <mc:Fallback xmlns="">
      <p:transition spd="slow" advTm="12526"/>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1312</TotalTime>
  <Words>1048</Words>
  <Application>Microsoft Office PowerPoint</Application>
  <PresentationFormat>Widescreen</PresentationFormat>
  <Paragraphs>89</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Calibri Light</vt:lpstr>
      <vt:lpstr>Consolas</vt:lpstr>
      <vt:lpstr>Office Theme</vt:lpstr>
      <vt:lpstr>Topic Search: An Application of Chat-GPT 4 in the UK Parliament </vt:lpstr>
      <vt:lpstr>POLINEQUAL</vt:lpstr>
      <vt:lpstr>This Project</vt:lpstr>
      <vt:lpstr>Westminster Hall Debates</vt:lpstr>
      <vt:lpstr>Prompting Topic Search with Chat GPT </vt:lpstr>
      <vt:lpstr>Dimensions of Inequality </vt:lpstr>
      <vt:lpstr>PowerPoint Presentation</vt:lpstr>
      <vt:lpstr>PowerPoint Presentation</vt:lpstr>
      <vt:lpstr>Data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Conclusion/Next Steps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Semantic Search: An Application of Chat-GPT 4 in the UK Parliament </dc:title>
  <dc:creator>Mike</dc:creator>
  <cp:lastModifiedBy>Mike Webb</cp:lastModifiedBy>
  <cp:revision>1</cp:revision>
  <dcterms:created xsi:type="dcterms:W3CDTF">2023-09-21T13:30:37Z</dcterms:created>
  <dcterms:modified xsi:type="dcterms:W3CDTF">2023-10-03T16:11:46Z</dcterms:modified>
</cp:coreProperties>
</file>